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61" r:id="rId6"/>
    <p:sldId id="266" r:id="rId7"/>
    <p:sldId id="262" r:id="rId8"/>
    <p:sldId id="263" r:id="rId9"/>
    <p:sldId id="264" r:id="rId10"/>
    <p:sldId id="265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>
      <p:cViewPr varScale="1">
        <p:scale>
          <a:sx n="73" d="100"/>
          <a:sy n="73" d="100"/>
        </p:scale>
        <p:origin x="9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ek Brown" userId="2dd5c2fd-a45e-42c1-8d43-5a15e25ddd10" providerId="ADAL" clId="{5B7A982C-06E5-40CB-8DA7-9F53102F41CC}"/>
    <pc:docChg chg="undo custSel addSld delSld modSld modMainMaster">
      <pc:chgData name="Derek Brown" userId="2dd5c2fd-a45e-42c1-8d43-5a15e25ddd10" providerId="ADAL" clId="{5B7A982C-06E5-40CB-8DA7-9F53102F41CC}" dt="2025-08-22T13:45:00.794" v="279" actId="27918"/>
      <pc:docMkLst>
        <pc:docMk/>
      </pc:docMkLst>
      <pc:sldChg chg="modSp">
        <pc:chgData name="Derek Brown" userId="2dd5c2fd-a45e-42c1-8d43-5a15e25ddd10" providerId="ADAL" clId="{5B7A982C-06E5-40CB-8DA7-9F53102F41CC}" dt="2025-07-17T12:53:21.480" v="122"/>
        <pc:sldMkLst>
          <pc:docMk/>
          <pc:sldMk cId="3561552113" sldId="256"/>
        </pc:sldMkLst>
      </pc:sldChg>
      <pc:sldChg chg="del mod">
        <pc:chgData name="Derek Brown" userId="2dd5c2fd-a45e-42c1-8d43-5a15e25ddd10" providerId="ADAL" clId="{5B7A982C-06E5-40CB-8DA7-9F53102F41CC}" dt="2025-07-17T12:24:30.779" v="45" actId="47"/>
        <pc:sldMkLst>
          <pc:docMk/>
          <pc:sldMk cId="1234980691" sldId="257"/>
        </pc:sldMkLst>
      </pc:sldChg>
      <pc:sldChg chg="modSp del mod">
        <pc:chgData name="Derek Brown" userId="2dd5c2fd-a45e-42c1-8d43-5a15e25ddd10" providerId="ADAL" clId="{5B7A982C-06E5-40CB-8DA7-9F53102F41CC}" dt="2025-07-17T12:30:31.328" v="82" actId="47"/>
        <pc:sldMkLst>
          <pc:docMk/>
          <pc:sldMk cId="2203072953" sldId="258"/>
        </pc:sldMkLst>
      </pc:sldChg>
      <pc:sldChg chg="del mod">
        <pc:chgData name="Derek Brown" userId="2dd5c2fd-a45e-42c1-8d43-5a15e25ddd10" providerId="ADAL" clId="{5B7A982C-06E5-40CB-8DA7-9F53102F41CC}" dt="2025-07-17T12:39:01.263" v="112" actId="2696"/>
        <pc:sldMkLst>
          <pc:docMk/>
          <pc:sldMk cId="3825060786" sldId="259"/>
        </pc:sldMkLst>
      </pc:sldChg>
      <pc:sldChg chg="del mod">
        <pc:chgData name="Derek Brown" userId="2dd5c2fd-a45e-42c1-8d43-5a15e25ddd10" providerId="ADAL" clId="{5B7A982C-06E5-40CB-8DA7-9F53102F41CC}" dt="2025-07-17T12:38:32.212" v="109" actId="47"/>
        <pc:sldMkLst>
          <pc:docMk/>
          <pc:sldMk cId="2916036272" sldId="260"/>
        </pc:sldMkLst>
      </pc:sldChg>
      <pc:sldChg chg="addSp delSp modSp add mod">
        <pc:chgData name="Derek Brown" userId="2dd5c2fd-a45e-42c1-8d43-5a15e25ddd10" providerId="ADAL" clId="{5B7A982C-06E5-40CB-8DA7-9F53102F41CC}" dt="2025-08-22T13:45:00.794" v="279" actId="27918"/>
        <pc:sldMkLst>
          <pc:docMk/>
          <pc:sldMk cId="1582750004" sldId="261"/>
        </pc:sldMkLst>
        <pc:spChg chg="mod">
          <ac:chgData name="Derek Brown" userId="2dd5c2fd-a45e-42c1-8d43-5a15e25ddd10" providerId="ADAL" clId="{5B7A982C-06E5-40CB-8DA7-9F53102F41CC}" dt="2025-08-18T10:03:10.581" v="254" actId="113"/>
          <ac:spMkLst>
            <pc:docMk/>
            <pc:sldMk cId="1582750004" sldId="261"/>
            <ac:spMk id="2" creationId="{77733493-3D6D-39AC-22BE-770424F3049C}"/>
          </ac:spMkLst>
        </pc:spChg>
      </pc:sldChg>
      <pc:sldChg chg="add del">
        <pc:chgData name="Derek Brown" userId="2dd5c2fd-a45e-42c1-8d43-5a15e25ddd10" providerId="ADAL" clId="{5B7A982C-06E5-40CB-8DA7-9F53102F41CC}" dt="2025-07-17T12:24:39.735" v="47" actId="2890"/>
        <pc:sldMkLst>
          <pc:docMk/>
          <pc:sldMk cId="2000962984" sldId="262"/>
        </pc:sldMkLst>
      </pc:sldChg>
      <pc:sldChg chg="modSp add mod">
        <pc:chgData name="Derek Brown" userId="2dd5c2fd-a45e-42c1-8d43-5a15e25ddd10" providerId="ADAL" clId="{5B7A982C-06E5-40CB-8DA7-9F53102F41CC}" dt="2025-08-22T13:44:37.837" v="275" actId="27918"/>
        <pc:sldMkLst>
          <pc:docMk/>
          <pc:sldMk cId="2886433230" sldId="262"/>
        </pc:sldMkLst>
      </pc:sldChg>
      <pc:sldChg chg="modSp add mod">
        <pc:chgData name="Derek Brown" userId="2dd5c2fd-a45e-42c1-8d43-5a15e25ddd10" providerId="ADAL" clId="{5B7A982C-06E5-40CB-8DA7-9F53102F41CC}" dt="2025-08-22T13:44:29.715" v="273" actId="27918"/>
        <pc:sldMkLst>
          <pc:docMk/>
          <pc:sldMk cId="1269180042" sldId="263"/>
        </pc:sldMkLst>
        <pc:graphicFrameChg chg="mod">
          <ac:chgData name="Derek Brown" userId="2dd5c2fd-a45e-42c1-8d43-5a15e25ddd10" providerId="ADAL" clId="{5B7A982C-06E5-40CB-8DA7-9F53102F41CC}" dt="2025-08-18T10:02:33.094" v="249"/>
          <ac:graphicFrameMkLst>
            <pc:docMk/>
            <pc:sldMk cId="1269180042" sldId="263"/>
            <ac:graphicFrameMk id="8" creationId="{260C36B1-25B5-4B7C-DDC6-C25C7EB1156B}"/>
          </ac:graphicFrameMkLst>
        </pc:graphicFrameChg>
      </pc:sldChg>
      <pc:sldChg chg="addSp delSp modSp add mod">
        <pc:chgData name="Derek Brown" userId="2dd5c2fd-a45e-42c1-8d43-5a15e25ddd10" providerId="ADAL" clId="{5B7A982C-06E5-40CB-8DA7-9F53102F41CC}" dt="2025-08-22T13:44:05.114" v="269" actId="27918"/>
        <pc:sldMkLst>
          <pc:docMk/>
          <pc:sldMk cId="3686215443" sldId="264"/>
        </pc:sldMkLst>
      </pc:sldChg>
      <pc:sldChg chg="modSp add mod">
        <pc:chgData name="Derek Brown" userId="2dd5c2fd-a45e-42c1-8d43-5a15e25ddd10" providerId="ADAL" clId="{5B7A982C-06E5-40CB-8DA7-9F53102F41CC}" dt="2025-08-22T13:44:15.446" v="271" actId="27918"/>
        <pc:sldMkLst>
          <pc:docMk/>
          <pc:sldMk cId="1664212435" sldId="265"/>
        </pc:sldMkLst>
      </pc:sldChg>
      <pc:sldChg chg="modSp add mod">
        <pc:chgData name="Derek Brown" userId="2dd5c2fd-a45e-42c1-8d43-5a15e25ddd10" providerId="ADAL" clId="{5B7A982C-06E5-40CB-8DA7-9F53102F41CC}" dt="2025-08-22T13:44:49.009" v="277" actId="27918"/>
        <pc:sldMkLst>
          <pc:docMk/>
          <pc:sldMk cId="1371998521" sldId="266"/>
        </pc:sldMkLst>
      </pc:sldChg>
      <pc:sldMasterChg chg="modSp modSldLayout">
        <pc:chgData name="Derek Brown" userId="2dd5c2fd-a45e-42c1-8d43-5a15e25ddd10" providerId="ADAL" clId="{5B7A982C-06E5-40CB-8DA7-9F53102F41CC}" dt="2025-07-17T12:53:21.480" v="122"/>
        <pc:sldMasterMkLst>
          <pc:docMk/>
          <pc:sldMasterMk cId="176259589" sldId="2147483678"/>
        </pc:sldMasterMkLst>
        <pc:sldLayoutChg chg="modSp">
          <pc:chgData name="Derek Brown" userId="2dd5c2fd-a45e-42c1-8d43-5a15e25ddd10" providerId="ADAL" clId="{5B7A982C-06E5-40CB-8DA7-9F53102F41CC}" dt="2025-07-17T12:53:21.480" v="122"/>
          <pc:sldLayoutMkLst>
            <pc:docMk/>
            <pc:sldMasterMk cId="176259589" sldId="2147483678"/>
            <pc:sldLayoutMk cId="1602469329" sldId="2147483679"/>
          </pc:sldLayoutMkLst>
        </pc:sldLayoutChg>
        <pc:sldLayoutChg chg="modSp">
          <pc:chgData name="Derek Brown" userId="2dd5c2fd-a45e-42c1-8d43-5a15e25ddd10" providerId="ADAL" clId="{5B7A982C-06E5-40CB-8DA7-9F53102F41CC}" dt="2025-07-17T12:53:21.480" v="122"/>
          <pc:sldLayoutMkLst>
            <pc:docMk/>
            <pc:sldMasterMk cId="176259589" sldId="2147483678"/>
            <pc:sldLayoutMk cId="1277256421" sldId="2147483681"/>
          </pc:sldLayoutMkLst>
        </pc:sldLayoutChg>
        <pc:sldLayoutChg chg="modSp">
          <pc:chgData name="Derek Brown" userId="2dd5c2fd-a45e-42c1-8d43-5a15e25ddd10" providerId="ADAL" clId="{5B7A982C-06E5-40CB-8DA7-9F53102F41CC}" dt="2025-07-17T12:53:21.480" v="122"/>
          <pc:sldLayoutMkLst>
            <pc:docMk/>
            <pc:sldMasterMk cId="176259589" sldId="2147483678"/>
            <pc:sldLayoutMk cId="1704406639" sldId="2147483682"/>
          </pc:sldLayoutMkLst>
        </pc:sldLayoutChg>
        <pc:sldLayoutChg chg="modSp">
          <pc:chgData name="Derek Brown" userId="2dd5c2fd-a45e-42c1-8d43-5a15e25ddd10" providerId="ADAL" clId="{5B7A982C-06E5-40CB-8DA7-9F53102F41CC}" dt="2025-07-17T12:53:21.480" v="122"/>
          <pc:sldLayoutMkLst>
            <pc:docMk/>
            <pc:sldMasterMk cId="176259589" sldId="2147483678"/>
            <pc:sldLayoutMk cId="2153344803" sldId="2147483683"/>
          </pc:sldLayoutMkLst>
        </pc:sldLayoutChg>
        <pc:sldLayoutChg chg="modSp">
          <pc:chgData name="Derek Brown" userId="2dd5c2fd-a45e-42c1-8d43-5a15e25ddd10" providerId="ADAL" clId="{5B7A982C-06E5-40CB-8DA7-9F53102F41CC}" dt="2025-07-17T12:53:21.480" v="122"/>
          <pc:sldLayoutMkLst>
            <pc:docMk/>
            <pc:sldMasterMk cId="176259589" sldId="2147483678"/>
            <pc:sldLayoutMk cId="1016614620" sldId="2147483686"/>
          </pc:sldLayoutMkLst>
        </pc:sldLayoutChg>
        <pc:sldLayoutChg chg="modSp">
          <pc:chgData name="Derek Brown" userId="2dd5c2fd-a45e-42c1-8d43-5a15e25ddd10" providerId="ADAL" clId="{5B7A982C-06E5-40CB-8DA7-9F53102F41CC}" dt="2025-07-17T12:53:21.480" v="122"/>
          <pc:sldLayoutMkLst>
            <pc:docMk/>
            <pc:sldMasterMk cId="176259589" sldId="2147483678"/>
            <pc:sldLayoutMk cId="179790307" sldId="2147483687"/>
          </pc:sldLayoutMkLst>
        </pc:sldLayoutChg>
        <pc:sldLayoutChg chg="modSp">
          <pc:chgData name="Derek Brown" userId="2dd5c2fd-a45e-42c1-8d43-5a15e25ddd10" providerId="ADAL" clId="{5B7A982C-06E5-40CB-8DA7-9F53102F41CC}" dt="2025-07-17T12:53:21.480" v="122"/>
          <pc:sldLayoutMkLst>
            <pc:docMk/>
            <pc:sldMasterMk cId="176259589" sldId="2147483678"/>
            <pc:sldLayoutMk cId="4213978213" sldId="2147483688"/>
          </pc:sldLayoutMkLst>
        </pc:sldLayoutChg>
        <pc:sldLayoutChg chg="modSp">
          <pc:chgData name="Derek Brown" userId="2dd5c2fd-a45e-42c1-8d43-5a15e25ddd10" providerId="ADAL" clId="{5B7A982C-06E5-40CB-8DA7-9F53102F41CC}" dt="2025-07-17T12:53:21.480" v="122"/>
          <pc:sldLayoutMkLst>
            <pc:docMk/>
            <pc:sldMasterMk cId="176259589" sldId="2147483678"/>
            <pc:sldLayoutMk cId="3388239369" sldId="2147483689"/>
          </pc:sldLayoutMkLst>
        </pc:sldLayoutChg>
        <pc:sldLayoutChg chg="modSp">
          <pc:chgData name="Derek Brown" userId="2dd5c2fd-a45e-42c1-8d43-5a15e25ddd10" providerId="ADAL" clId="{5B7A982C-06E5-40CB-8DA7-9F53102F41CC}" dt="2025-07-17T12:53:21.480" v="122"/>
          <pc:sldLayoutMkLst>
            <pc:docMk/>
            <pc:sldMasterMk cId="176259589" sldId="2147483678"/>
            <pc:sldLayoutMk cId="4017262650" sldId="2147483690"/>
          </pc:sldLayoutMkLst>
        </pc:sldLayoutChg>
        <pc:sldLayoutChg chg="modSp">
          <pc:chgData name="Derek Brown" userId="2dd5c2fd-a45e-42c1-8d43-5a15e25ddd10" providerId="ADAL" clId="{5B7A982C-06E5-40CB-8DA7-9F53102F41CC}" dt="2025-07-17T12:53:21.480" v="122"/>
          <pc:sldLayoutMkLst>
            <pc:docMk/>
            <pc:sldMasterMk cId="176259589" sldId="2147483678"/>
            <pc:sldLayoutMk cId="2588256874" sldId="2147483691"/>
          </pc:sldLayoutMkLst>
        </pc:sldLayoutChg>
        <pc:sldLayoutChg chg="modSp">
          <pc:chgData name="Derek Brown" userId="2dd5c2fd-a45e-42c1-8d43-5a15e25ddd10" providerId="ADAL" clId="{5B7A982C-06E5-40CB-8DA7-9F53102F41CC}" dt="2025-07-17T12:53:21.480" v="122"/>
          <pc:sldLayoutMkLst>
            <pc:docMk/>
            <pc:sldMasterMk cId="176259589" sldId="2147483678"/>
            <pc:sldLayoutMk cId="3577389310" sldId="2147483692"/>
          </pc:sldLayoutMkLst>
        </pc:sldLayoutChg>
        <pc:sldLayoutChg chg="modSp">
          <pc:chgData name="Derek Brown" userId="2dd5c2fd-a45e-42c1-8d43-5a15e25ddd10" providerId="ADAL" clId="{5B7A982C-06E5-40CB-8DA7-9F53102F41CC}" dt="2025-07-17T12:53:21.480" v="122"/>
          <pc:sldLayoutMkLst>
            <pc:docMk/>
            <pc:sldMasterMk cId="176259589" sldId="2147483678"/>
            <pc:sldLayoutMk cId="3783380691" sldId="2147483693"/>
          </pc:sldLayoutMkLst>
        </pc:sldLayoutChg>
        <pc:sldLayoutChg chg="modSp">
          <pc:chgData name="Derek Brown" userId="2dd5c2fd-a45e-42c1-8d43-5a15e25ddd10" providerId="ADAL" clId="{5B7A982C-06E5-40CB-8DA7-9F53102F41CC}" dt="2025-07-17T12:53:21.480" v="122"/>
          <pc:sldLayoutMkLst>
            <pc:docMk/>
            <pc:sldMasterMk cId="176259589" sldId="2147483678"/>
            <pc:sldLayoutMk cId="3758616270" sldId="2147483695"/>
          </pc:sldLayoutMkLst>
        </pc:sldLayoutChg>
      </pc:sldMasterChg>
      <pc:sldMasterChg chg="modSldLayout">
        <pc:chgData name="Derek Brown" userId="2dd5c2fd-a45e-42c1-8d43-5a15e25ddd10" providerId="ADAL" clId="{5B7A982C-06E5-40CB-8DA7-9F53102F41CC}" dt="2025-08-18T10:03:32.034" v="255" actId="113"/>
        <pc:sldMasterMkLst>
          <pc:docMk/>
          <pc:sldMasterMk cId="3940954209" sldId="2147483696"/>
        </pc:sldMasterMkLst>
        <pc:sldLayoutChg chg="modSp">
          <pc:chgData name="Derek Brown" userId="2dd5c2fd-a45e-42c1-8d43-5a15e25ddd10" providerId="ADAL" clId="{5B7A982C-06E5-40CB-8DA7-9F53102F41CC}" dt="2025-08-18T10:03:32.034" v="255" actId="113"/>
          <pc:sldLayoutMkLst>
            <pc:docMk/>
            <pc:sldMasterMk cId="3940954209" sldId="2147483696"/>
            <pc:sldLayoutMk cId="202425371" sldId="2147483702"/>
          </pc:sldLayoutMkLst>
          <pc:spChg chg="mod">
            <ac:chgData name="Derek Brown" userId="2dd5c2fd-a45e-42c1-8d43-5a15e25ddd10" providerId="ADAL" clId="{5B7A982C-06E5-40CB-8DA7-9F53102F41CC}" dt="2025-08-18T10:03:32.034" v="255" actId="113"/>
            <ac:spMkLst>
              <pc:docMk/>
              <pc:sldMasterMk cId="3940954209" sldId="2147483696"/>
              <pc:sldLayoutMk cId="202425371" sldId="2147483702"/>
              <ac:spMk id="2" creationId="{00000000-0000-0000-0000-000000000000}"/>
            </ac:spMkLst>
          </pc:spChg>
        </pc:sldLayoutChg>
      </pc:sldMasterChg>
    </pc:docChg>
  </pc:docChgLst>
  <pc:docChgLst>
    <pc:chgData name="Derek Brown" userId="2dd5c2fd-a45e-42c1-8d43-5a15e25ddd10" providerId="ADAL" clId="{DD4D073F-0DF6-41AE-B9A7-6EA99ECBA628}"/>
    <pc:docChg chg="modSld">
      <pc:chgData name="Derek Brown" userId="2dd5c2fd-a45e-42c1-8d43-5a15e25ddd10" providerId="ADAL" clId="{DD4D073F-0DF6-41AE-B9A7-6EA99ECBA628}" dt="2025-07-28T19:58:15.513" v="91" actId="27918"/>
      <pc:docMkLst>
        <pc:docMk/>
      </pc:docMkLst>
      <pc:sldChg chg="mod">
        <pc:chgData name="Derek Brown" userId="2dd5c2fd-a45e-42c1-8d43-5a15e25ddd10" providerId="ADAL" clId="{DD4D073F-0DF6-41AE-B9A7-6EA99ECBA628}" dt="2025-07-28T19:57:18.556" v="81" actId="27918"/>
        <pc:sldMkLst>
          <pc:docMk/>
          <pc:sldMk cId="1582750004" sldId="261"/>
        </pc:sldMkLst>
      </pc:sldChg>
      <pc:sldChg chg="mod">
        <pc:chgData name="Derek Brown" userId="2dd5c2fd-a45e-42c1-8d43-5a15e25ddd10" providerId="ADAL" clId="{DD4D073F-0DF6-41AE-B9A7-6EA99ECBA628}" dt="2025-07-28T19:57:43.642" v="85" actId="27918"/>
        <pc:sldMkLst>
          <pc:docMk/>
          <pc:sldMk cId="2886433230" sldId="262"/>
        </pc:sldMkLst>
      </pc:sldChg>
      <pc:sldChg chg="mod">
        <pc:chgData name="Derek Brown" userId="2dd5c2fd-a45e-42c1-8d43-5a15e25ddd10" providerId="ADAL" clId="{DD4D073F-0DF6-41AE-B9A7-6EA99ECBA628}" dt="2025-07-28T19:57:50.861" v="87" actId="27918"/>
        <pc:sldMkLst>
          <pc:docMk/>
          <pc:sldMk cId="1269180042" sldId="263"/>
        </pc:sldMkLst>
      </pc:sldChg>
      <pc:sldChg chg="mod">
        <pc:chgData name="Derek Brown" userId="2dd5c2fd-a45e-42c1-8d43-5a15e25ddd10" providerId="ADAL" clId="{DD4D073F-0DF6-41AE-B9A7-6EA99ECBA628}" dt="2025-07-28T19:58:04.777" v="89" actId="27918"/>
        <pc:sldMkLst>
          <pc:docMk/>
          <pc:sldMk cId="3686215443" sldId="264"/>
        </pc:sldMkLst>
      </pc:sldChg>
      <pc:sldChg chg="mod">
        <pc:chgData name="Derek Brown" userId="2dd5c2fd-a45e-42c1-8d43-5a15e25ddd10" providerId="ADAL" clId="{DD4D073F-0DF6-41AE-B9A7-6EA99ECBA628}" dt="2025-07-28T19:58:15.513" v="91" actId="27918"/>
        <pc:sldMkLst>
          <pc:docMk/>
          <pc:sldMk cId="1664212435" sldId="265"/>
        </pc:sldMkLst>
      </pc:sldChg>
      <pc:sldChg chg="mod">
        <pc:chgData name="Derek Brown" userId="2dd5c2fd-a45e-42c1-8d43-5a15e25ddd10" providerId="ADAL" clId="{DD4D073F-0DF6-41AE-B9A7-6EA99ECBA628}" dt="2025-07-28T19:57:28.806" v="83" actId="27918"/>
        <pc:sldMkLst>
          <pc:docMk/>
          <pc:sldMk cId="1371998521" sldId="266"/>
        </pc:sldMkLst>
      </pc:sldChg>
    </pc:docChg>
  </pc:docChgLst>
  <pc:docChgLst>
    <pc:chgData name="Derek Brown" userId="2dd5c2fd-a45e-42c1-8d43-5a15e25ddd10" providerId="ADAL" clId="{B934B0F3-DA5C-4F89-93E3-99C24514986B}"/>
    <pc:docChg chg="modSld">
      <pc:chgData name="Derek Brown" userId="2dd5c2fd-a45e-42c1-8d43-5a15e25ddd10" providerId="ADAL" clId="{B934B0F3-DA5C-4F89-93E3-99C24514986B}" dt="2025-07-29T07:36:51.289" v="2" actId="27918"/>
      <pc:docMkLst>
        <pc:docMk/>
      </pc:docMkLst>
      <pc:sldChg chg="mod">
        <pc:chgData name="Derek Brown" userId="2dd5c2fd-a45e-42c1-8d43-5a15e25ddd10" providerId="ADAL" clId="{B934B0F3-DA5C-4F89-93E3-99C24514986B}" dt="2025-07-29T07:36:51.289" v="2" actId="27918"/>
        <pc:sldMkLst>
          <pc:docMk/>
          <pc:sldMk cId="1582750004" sldId="261"/>
        </pc:sldMkLst>
      </pc:sldChg>
    </pc:docChg>
  </pc:docChgLst>
  <pc:docChgLst>
    <pc:chgData name="Derek Brown" userId="S::derek.brown@bathgateband.org.uk::2dd5c2fd-a45e-42c1-8d43-5a15e25ddd10" providerId="AD" clId="Web-{D694B5AB-42CC-94BA-4C31-43351501C69B}"/>
    <pc:docChg chg="modSld">
      <pc:chgData name="Derek Brown" userId="S::derek.brown@bathgateband.org.uk::2dd5c2fd-a45e-42c1-8d43-5a15e25ddd10" providerId="AD" clId="Web-{D694B5AB-42CC-94BA-4C31-43351501C69B}" dt="2025-07-14T13:42:51.754" v="1"/>
      <pc:docMkLst>
        <pc:docMk/>
      </pc:docMkLst>
      <pc:sldChg chg="addSp delSp modSp">
        <pc:chgData name="Derek Brown" userId="S::derek.brown@bathgateband.org.uk::2dd5c2fd-a45e-42c1-8d43-5a15e25ddd10" providerId="AD" clId="Web-{D694B5AB-42CC-94BA-4C31-43351501C69B}" dt="2025-07-14T13:42:51.754" v="1"/>
        <pc:sldMkLst>
          <pc:docMk/>
          <pc:sldMk cId="1234980691" sldId="257"/>
        </pc:sldMkLst>
      </pc:sldChg>
    </pc:docChg>
  </pc:docChgLst>
  <pc:docChgLst>
    <pc:chgData name="Derek Brown" userId="2dd5c2fd-a45e-42c1-8d43-5a15e25ddd10" providerId="ADAL" clId="{85F9264A-26A6-4533-8BBC-8BA3182FF532}"/>
    <pc:docChg chg="modSld">
      <pc:chgData name="Derek Brown" userId="2dd5c2fd-a45e-42c1-8d43-5a15e25ddd10" providerId="ADAL" clId="{85F9264A-26A6-4533-8BBC-8BA3182FF532}" dt="2025-09-02T18:10:23.217" v="11" actId="27918"/>
      <pc:docMkLst>
        <pc:docMk/>
      </pc:docMkLst>
      <pc:sldChg chg="mod">
        <pc:chgData name="Derek Brown" userId="2dd5c2fd-a45e-42c1-8d43-5a15e25ddd10" providerId="ADAL" clId="{85F9264A-26A6-4533-8BBC-8BA3182FF532}" dt="2025-09-02T18:08:34.078" v="1" actId="27918"/>
        <pc:sldMkLst>
          <pc:docMk/>
          <pc:sldMk cId="1582750004" sldId="261"/>
        </pc:sldMkLst>
      </pc:sldChg>
      <pc:sldChg chg="mod">
        <pc:chgData name="Derek Brown" userId="2dd5c2fd-a45e-42c1-8d43-5a15e25ddd10" providerId="ADAL" clId="{85F9264A-26A6-4533-8BBC-8BA3182FF532}" dt="2025-09-02T18:09:34.059" v="5" actId="27918"/>
        <pc:sldMkLst>
          <pc:docMk/>
          <pc:sldMk cId="2886433230" sldId="262"/>
        </pc:sldMkLst>
      </pc:sldChg>
      <pc:sldChg chg="mod">
        <pc:chgData name="Derek Brown" userId="2dd5c2fd-a45e-42c1-8d43-5a15e25ddd10" providerId="ADAL" clId="{85F9264A-26A6-4533-8BBC-8BA3182FF532}" dt="2025-09-02T18:09:56.389" v="7" actId="27918"/>
        <pc:sldMkLst>
          <pc:docMk/>
          <pc:sldMk cId="1269180042" sldId="263"/>
        </pc:sldMkLst>
      </pc:sldChg>
      <pc:sldChg chg="mod">
        <pc:chgData name="Derek Brown" userId="2dd5c2fd-a45e-42c1-8d43-5a15e25ddd10" providerId="ADAL" clId="{85F9264A-26A6-4533-8BBC-8BA3182FF532}" dt="2025-09-02T18:10:05.945" v="9" actId="27918"/>
        <pc:sldMkLst>
          <pc:docMk/>
          <pc:sldMk cId="3686215443" sldId="264"/>
        </pc:sldMkLst>
      </pc:sldChg>
      <pc:sldChg chg="mod">
        <pc:chgData name="Derek Brown" userId="2dd5c2fd-a45e-42c1-8d43-5a15e25ddd10" providerId="ADAL" clId="{85F9264A-26A6-4533-8BBC-8BA3182FF532}" dt="2025-09-02T18:10:23.217" v="11" actId="27918"/>
        <pc:sldMkLst>
          <pc:docMk/>
          <pc:sldMk cId="1664212435" sldId="265"/>
        </pc:sldMkLst>
      </pc:sldChg>
      <pc:sldChg chg="mod">
        <pc:chgData name="Derek Brown" userId="2dd5c2fd-a45e-42c1-8d43-5a15e25ddd10" providerId="ADAL" clId="{85F9264A-26A6-4533-8BBC-8BA3182FF532}" dt="2025-09-02T18:09:11.288" v="3" actId="27918"/>
        <pc:sldMkLst>
          <pc:docMk/>
          <pc:sldMk cId="1371998521" sldId="26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 live here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Sheet1!$A$2:$A$6</c:f>
              <c:strCache>
                <c:ptCount val="5"/>
                <c:pt idx="0">
                  <c:v>I live here</c:v>
                </c:pt>
                <c:pt idx="1">
                  <c:v>I work here</c:v>
                </c:pt>
                <c:pt idx="2">
                  <c:v>I study here</c:v>
                </c:pt>
                <c:pt idx="3">
                  <c:v>I visit regularly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112</c:v>
                </c:pt>
                <c:pt idx="1">
                  <c:v>4</c:v>
                </c:pt>
                <c:pt idx="2">
                  <c:v>1</c:v>
                </c:pt>
                <c:pt idx="3">
                  <c:v>46</c:v>
                </c:pt>
                <c:pt idx="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33-4B90-B0D9-DA536DFFE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1719248"/>
        <c:axId val="2051718288"/>
        <c:axId val="0"/>
      </c:bar3DChart>
      <c:catAx>
        <c:axId val="205171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1718288"/>
        <c:crosses val="autoZero"/>
        <c:auto val="1"/>
        <c:lblAlgn val="ctr"/>
        <c:lblOffset val="100"/>
        <c:noMultiLvlLbl val="0"/>
      </c:catAx>
      <c:valAx>
        <c:axId val="205171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171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Postcode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Sheet1!$A$2:$A$8</c:f>
              <c:strCache>
                <c:ptCount val="7"/>
                <c:pt idx="0">
                  <c:v>EH47</c:v>
                </c:pt>
                <c:pt idx="1">
                  <c:v>EH48</c:v>
                </c:pt>
                <c:pt idx="2">
                  <c:v>EH49</c:v>
                </c:pt>
                <c:pt idx="3">
                  <c:v>EH52</c:v>
                </c:pt>
                <c:pt idx="4">
                  <c:v>EH53</c:v>
                </c:pt>
                <c:pt idx="5">
                  <c:v>EH54</c:v>
                </c:pt>
                <c:pt idx="6">
                  <c:v>Other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18</c:v>
                </c:pt>
                <c:pt idx="1">
                  <c:v>121</c:v>
                </c:pt>
                <c:pt idx="2">
                  <c:v>2</c:v>
                </c:pt>
                <c:pt idx="3">
                  <c:v>6</c:v>
                </c:pt>
                <c:pt idx="4">
                  <c:v>4</c:v>
                </c:pt>
                <c:pt idx="5">
                  <c:v>9</c:v>
                </c:pt>
                <c:pt idx="6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33-4B90-B0D9-DA536DFFE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1719248"/>
        <c:axId val="2051718288"/>
        <c:axId val="0"/>
      </c:bar3DChart>
      <c:catAx>
        <c:axId val="205171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1718288"/>
        <c:crosses val="autoZero"/>
        <c:auto val="1"/>
        <c:lblAlgn val="ctr"/>
        <c:lblOffset val="100"/>
        <c:noMultiLvlLbl val="0"/>
      </c:catAx>
      <c:valAx>
        <c:axId val="205171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171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Sheet1!$A$2:$A$6</c:f>
              <c:strCache>
                <c:ptCount val="5"/>
                <c:pt idx="0">
                  <c:v>Under 18</c:v>
                </c:pt>
                <c:pt idx="1">
                  <c:v>18-24</c:v>
                </c:pt>
                <c:pt idx="2">
                  <c:v>25-44</c:v>
                </c:pt>
                <c:pt idx="3">
                  <c:v>45-64</c:v>
                </c:pt>
                <c:pt idx="4">
                  <c:v>65+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8</c:v>
                </c:pt>
                <c:pt idx="2">
                  <c:v>48</c:v>
                </c:pt>
                <c:pt idx="3">
                  <c:v>114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33-4B90-B0D9-DA536DFFE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1719248"/>
        <c:axId val="2051718288"/>
        <c:axId val="0"/>
      </c:bar3DChart>
      <c:catAx>
        <c:axId val="205171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1718288"/>
        <c:crosses val="autoZero"/>
        <c:auto val="1"/>
        <c:lblAlgn val="ctr"/>
        <c:lblOffset val="100"/>
        <c:noMultiLvlLbl val="0"/>
      </c:catAx>
      <c:valAx>
        <c:axId val="205171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171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FC45-4686-8E46-64E46818148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C45-4686-8E46-64E46818148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FC45-4686-8E46-64E468181484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C45-4686-8E46-64E468181484}"/>
              </c:ext>
            </c:extLst>
          </c:dPt>
          <c:cat>
            <c:strRef>
              <c:f>Sheet1!$A$2:$A$6</c:f>
              <c:strCache>
                <c:ptCount val="5"/>
                <c:pt idx="0">
                  <c:v>Strongly support</c:v>
                </c:pt>
                <c:pt idx="1">
                  <c:v>Support</c:v>
                </c:pt>
                <c:pt idx="2">
                  <c:v>Neutral</c:v>
                </c:pt>
                <c:pt idx="3">
                  <c:v>Oppose</c:v>
                </c:pt>
                <c:pt idx="4">
                  <c:v>Strongly oppose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200</c:v>
                </c:pt>
                <c:pt idx="1">
                  <c:v>6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33-4B90-B0D9-DA536DFFE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1719248"/>
        <c:axId val="2051718288"/>
        <c:axId val="0"/>
      </c:bar3DChart>
      <c:catAx>
        <c:axId val="205171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1718288"/>
        <c:crosses val="autoZero"/>
        <c:auto val="1"/>
        <c:lblAlgn val="ctr"/>
        <c:lblOffset val="100"/>
        <c:noMultiLvlLbl val="0"/>
      </c:catAx>
      <c:valAx>
        <c:axId val="205171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171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Increased access to music and arts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Sheet1!$A$2:$A$7</c:f>
              <c:strCache>
                <c:ptCount val="6"/>
                <c:pt idx="0">
                  <c:v>Increased access to music and arts</c:v>
                </c:pt>
                <c:pt idx="1">
                  <c:v>Opportunities for young people</c:v>
                </c:pt>
                <c:pt idx="2">
                  <c:v>Preservation of local heritage</c:v>
                </c:pt>
                <c:pt idx="3">
                  <c:v>Community events and workshops</c:v>
                </c:pt>
                <c:pt idx="4">
                  <c:v>Volunteering and skills development</c:v>
                </c:pt>
                <c:pt idx="5">
                  <c:v>Economic benefits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201</c:v>
                </c:pt>
                <c:pt idx="1">
                  <c:v>196</c:v>
                </c:pt>
                <c:pt idx="2">
                  <c:v>163</c:v>
                </c:pt>
                <c:pt idx="3">
                  <c:v>172</c:v>
                </c:pt>
                <c:pt idx="4">
                  <c:v>150</c:v>
                </c:pt>
                <c:pt idx="5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66-47D6-89CD-A0644963E5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7495680"/>
        <c:axId val="2017496160"/>
        <c:axId val="0"/>
      </c:bar3DChart>
      <c:catAx>
        <c:axId val="201749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496160"/>
        <c:crosses val="autoZero"/>
        <c:auto val="1"/>
        <c:lblAlgn val="ctr"/>
        <c:lblOffset val="100"/>
        <c:noMultiLvlLbl val="0"/>
      </c:catAx>
      <c:valAx>
        <c:axId val="201749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49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Activity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Rehearsals or performances</c:v>
                </c:pt>
                <c:pt idx="1">
                  <c:v>Workshops or classes</c:v>
                </c:pt>
                <c:pt idx="2">
                  <c:v>Community meetings</c:v>
                </c:pt>
                <c:pt idx="3">
                  <c:v>Volunteering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109</c:v>
                </c:pt>
                <c:pt idx="1">
                  <c:v>94</c:v>
                </c:pt>
                <c:pt idx="2">
                  <c:v>75</c:v>
                </c:pt>
                <c:pt idx="3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66-47D6-89CD-A0644963E5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7495680"/>
        <c:axId val="2017496160"/>
        <c:axId val="0"/>
      </c:bar3DChart>
      <c:catAx>
        <c:axId val="201749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496160"/>
        <c:crosses val="autoZero"/>
        <c:auto val="1"/>
        <c:lblAlgn val="ctr"/>
        <c:lblOffset val="100"/>
        <c:noMultiLvlLbl val="0"/>
      </c:catAx>
      <c:valAx>
        <c:axId val="201749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49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646" y="1447802"/>
            <a:ext cx="7172715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646" y="4777380"/>
            <a:ext cx="7172715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63AE-5A12-4B9C-9BC1-D9D9435660C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8EB5-C7A1-4047-B810-E154BCC5B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69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7" y="4800587"/>
            <a:ext cx="7172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8646" y="685800"/>
            <a:ext cx="7172715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7" y="5367325"/>
            <a:ext cx="71727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63AE-5A12-4B9C-9BC1-D9D9435660C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8EB5-C7A1-4047-B810-E154BCC5B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57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6" y="1447800"/>
            <a:ext cx="7172715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6" y="3657600"/>
            <a:ext cx="7172715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63AE-5A12-4B9C-9BC1-D9D9435660C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8EB5-C7A1-4047-B810-E154BCC5B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520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861" y="1447801"/>
            <a:ext cx="6501136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75741" y="3765449"/>
            <a:ext cx="5904027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6" y="4350657"/>
            <a:ext cx="7172715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63AE-5A12-4B9C-9BC1-D9D9435660C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8EB5-C7A1-4047-B810-E154BCC5B93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30055" y="971253"/>
            <a:ext cx="65172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2998" y="2613787"/>
            <a:ext cx="65172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0325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5" y="3124201"/>
            <a:ext cx="7172716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6" y="4777381"/>
            <a:ext cx="7172715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63AE-5A12-4B9C-9BC1-D9D9435660C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8EB5-C7A1-4047-B810-E154BCC5B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693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404" y="1981200"/>
            <a:ext cx="239495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0265" y="2667000"/>
            <a:ext cx="237909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56296" y="1981200"/>
            <a:ext cx="23863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47719" y="2667000"/>
            <a:ext cx="23948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90327" y="1981200"/>
            <a:ext cx="238296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790327" y="2667000"/>
            <a:ext cx="238296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28279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58283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63AE-5A12-4B9C-9BC1-D9D9435660C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8EB5-C7A1-4047-B810-E154BCC5B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55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265" y="4250949"/>
            <a:ext cx="23894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0265" y="2209800"/>
            <a:ext cx="23894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0265" y="4827213"/>
            <a:ext cx="2389413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60941" y="4250949"/>
            <a:ext cx="2381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60940" y="2209800"/>
            <a:ext cx="238167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59841" y="4827212"/>
            <a:ext cx="238482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90327" y="4250949"/>
            <a:ext cx="238296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790326" y="2209800"/>
            <a:ext cx="238296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790226" y="4827210"/>
            <a:ext cx="2386119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28279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58283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63AE-5A12-4B9C-9BC1-D9D9435660C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8EB5-C7A1-4047-B810-E154BCC5B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7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63AE-5A12-4B9C-9BC1-D9D9435660C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8EB5-C7A1-4047-B810-E154BCC5B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312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931" y="430215"/>
            <a:ext cx="1424359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0264" y="773205"/>
            <a:ext cx="6032880" cy="548313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63AE-5A12-4B9C-9BC1-D9D9435660C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8EB5-C7A1-4047-B810-E154BCC5B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36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63AE-5A12-4B9C-9BC1-D9D9435660C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8EB5-C7A1-4047-B810-E154BCC5B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46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7" y="2861735"/>
            <a:ext cx="7172714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6" y="4777381"/>
            <a:ext cx="7172715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63AE-5A12-4B9C-9BC1-D9D9435660C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8EB5-C7A1-4047-B810-E154BCC5B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76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6675" y="2060577"/>
            <a:ext cx="3572956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473" y="2056093"/>
            <a:ext cx="3572958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63AE-5A12-4B9C-9BC1-D9D9435660C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8EB5-C7A1-4047-B810-E154BCC5B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01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675" y="1905000"/>
            <a:ext cx="357295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675" y="2514600"/>
            <a:ext cx="3572956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5474" y="1905000"/>
            <a:ext cx="357295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5474" y="2514600"/>
            <a:ext cx="3572956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63AE-5A12-4B9C-9BC1-D9D9435660C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8EB5-C7A1-4047-B810-E154BCC5B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99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63AE-5A12-4B9C-9BC1-D9D9435660C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8EB5-C7A1-4047-B810-E154BCC5B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2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63AE-5A12-4B9C-9BC1-D9D9435660C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8EB5-C7A1-4047-B810-E154BCC5B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94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1447800"/>
            <a:ext cx="276408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514" y="1447800"/>
            <a:ext cx="422284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4" y="3129282"/>
            <a:ext cx="2764084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63AE-5A12-4B9C-9BC1-D9D9435660C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8EB5-C7A1-4047-B810-E154BCC5B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015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794" y="1854192"/>
            <a:ext cx="413906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7977" y="1143000"/>
            <a:ext cx="260100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4" y="3657600"/>
            <a:ext cx="4132622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E63AE-5A12-4B9C-9BC1-D9D9435660C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8EB5-C7A1-4047-B810-E154BCC5B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03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824385" y="1676400"/>
            <a:ext cx="30543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6163985" y="-457200"/>
            <a:ext cx="173355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824385" y="6096000"/>
            <a:ext cx="107315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66820" y="2667000"/>
            <a:ext cx="454025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909770" y="2895600"/>
            <a:ext cx="255905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5103" y="452718"/>
            <a:ext cx="7643328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675" y="2052925"/>
            <a:ext cx="7270959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160847" y="1819244"/>
            <a:ext cx="990599" cy="24771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6BE63AE-5A12-4B9C-9BC1-D9D9435660C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913605" y="3253844"/>
            <a:ext cx="3859795" cy="2477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634" y="295737"/>
            <a:ext cx="681214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8EB5-C7A1-4047-B810-E154BCC5B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95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A4F9EE2-10BD-9F40-0D8E-2BF502A456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GB" sz="1950" b="1" dirty="0">
                <a:solidFill>
                  <a:schemeClr val="tx1">
                    <a:lumMod val="75000"/>
                  </a:schemeClr>
                </a:solidFill>
              </a:rPr>
              <a:t>Consultation Result highlights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150707-BFD7-3E19-1B98-83DC4BAC2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737" y="1633537"/>
            <a:ext cx="7227556" cy="289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5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F3A4E-2112-1885-3DF0-8DB4326BF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33493-3D6D-39AC-22BE-770424F3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103" y="452718"/>
            <a:ext cx="7643328" cy="993023"/>
          </a:xfrm>
        </p:spPr>
        <p:txBody>
          <a:bodyPr/>
          <a:lstStyle/>
          <a:p>
            <a:pPr algn="just"/>
            <a:r>
              <a:rPr lang="en-GB" sz="2275" b="1" dirty="0"/>
              <a:t>What is your connection to Bathgate?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015C52B-691F-FAAF-6184-43DAE0D49C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098841"/>
              </p:ext>
            </p:extLst>
          </p:nvPr>
        </p:nvGraphicFramePr>
        <p:xfrm>
          <a:off x="524964" y="1445742"/>
          <a:ext cx="8955965" cy="4959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2750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39A6E-2CF9-D7CA-63F3-7872FBBEA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B5C6E-F849-A124-A275-A26518BD1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103" y="452718"/>
            <a:ext cx="7643328" cy="993023"/>
          </a:xfrm>
        </p:spPr>
        <p:txBody>
          <a:bodyPr/>
          <a:lstStyle/>
          <a:p>
            <a:pPr algn="just"/>
            <a:r>
              <a:rPr lang="en-GB" sz="2275" dirty="0"/>
              <a:t>What is your home postcode area?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98465C7-533C-1293-3636-7E4ABEF990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6176887"/>
              </p:ext>
            </p:extLst>
          </p:nvPr>
        </p:nvGraphicFramePr>
        <p:xfrm>
          <a:off x="524964" y="1445742"/>
          <a:ext cx="8955965" cy="4959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199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3A6EA-84DE-8D6A-FD36-31B785A77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7CA27-DFAB-B310-6103-05E6F36DC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103" y="452718"/>
            <a:ext cx="7643328" cy="993023"/>
          </a:xfrm>
        </p:spPr>
        <p:txBody>
          <a:bodyPr/>
          <a:lstStyle/>
          <a:p>
            <a:pPr algn="just"/>
            <a:r>
              <a:rPr lang="en-GB" sz="2275" dirty="0"/>
              <a:t>What is your age group?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1F8078F-246B-0B1C-DE38-E0B4D3DEF8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3242714"/>
              </p:ext>
            </p:extLst>
          </p:nvPr>
        </p:nvGraphicFramePr>
        <p:xfrm>
          <a:off x="524964" y="1445741"/>
          <a:ext cx="8955965" cy="4959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6433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73811-A399-4F27-A4AE-00805D2B5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1A3D1-C0C1-7B07-46EA-2B4FDB52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103" y="452718"/>
            <a:ext cx="7643328" cy="980666"/>
          </a:xfrm>
        </p:spPr>
        <p:txBody>
          <a:bodyPr/>
          <a:lstStyle/>
          <a:p>
            <a:pPr algn="just"/>
            <a:r>
              <a:rPr lang="en-GB" sz="2275" dirty="0"/>
              <a:t>Do you support the proposal to establish Bathgate Music Hub at the former Bathgate West Nursery site?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0C36B1-25B5-4B7C-DDC6-C25C7EB115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1238274"/>
              </p:ext>
            </p:extLst>
          </p:nvPr>
        </p:nvGraphicFramePr>
        <p:xfrm>
          <a:off x="524964" y="1433384"/>
          <a:ext cx="8955965" cy="4971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9180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997FF-5293-DBD5-991A-FB2147A1C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C8BAE-50E8-8656-5F4C-0A3030C2B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103" y="452718"/>
            <a:ext cx="7643328" cy="980666"/>
          </a:xfrm>
        </p:spPr>
        <p:txBody>
          <a:bodyPr/>
          <a:lstStyle/>
          <a:p>
            <a:pPr algn="just"/>
            <a:r>
              <a:rPr lang="en-GB" sz="2275" dirty="0"/>
              <a:t>What benefits do you think the Bathgate Music Hub could bring to the local community?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D02513B-61A3-13F5-45A9-CAEDCA3AFF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6814170"/>
              </p:ext>
            </p:extLst>
          </p:nvPr>
        </p:nvGraphicFramePr>
        <p:xfrm>
          <a:off x="524965" y="1433384"/>
          <a:ext cx="8978141" cy="4971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621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BE2FC-2436-AA2C-6FF3-3E0EFC182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1BE27-7CF5-CAAF-806E-A49FE3328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103" y="452718"/>
            <a:ext cx="7643328" cy="993023"/>
          </a:xfrm>
        </p:spPr>
        <p:txBody>
          <a:bodyPr/>
          <a:lstStyle/>
          <a:p>
            <a:pPr algn="just"/>
            <a:r>
              <a:rPr lang="en-GB" sz="2275" dirty="0"/>
              <a:t>Would you or your organisation be interested in using the Bathgate Music Hub for any of the following?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DDA0913-2828-0185-D29C-A0B2AA3FB6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331170"/>
              </p:ext>
            </p:extLst>
          </p:nvPr>
        </p:nvGraphicFramePr>
        <p:xfrm>
          <a:off x="524965" y="1445742"/>
          <a:ext cx="8978141" cy="4959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42124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AF11E08B6B04409A2A1F1EA44D57A1" ma:contentTypeVersion="25" ma:contentTypeDescription="Create a new document." ma:contentTypeScope="" ma:versionID="ff8998e4b0e0bc877c20e2f001d304e7">
  <xsd:schema xmlns:xsd="http://www.w3.org/2001/XMLSchema" xmlns:xs="http://www.w3.org/2001/XMLSchema" xmlns:p="http://schemas.microsoft.com/office/2006/metadata/properties" xmlns:ns2="566e6bd1-fdf1-4e67-aa4a-dc53a1cbdf1b" xmlns:ns3="c6f89cf3-15f3-49a9-b525-a53d25d9bc33" targetNamespace="http://schemas.microsoft.com/office/2006/metadata/properties" ma:root="true" ma:fieldsID="ec9f04bb36f2e96246d41655715514b5" ns2:_="" ns3:_="">
    <xsd:import namespace="566e6bd1-fdf1-4e67-aa4a-dc53a1cbdf1b"/>
    <xsd:import namespace="c6f89cf3-15f3-49a9-b525-a53d25d9bc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Da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e6bd1-fdf1-4e67-aa4a-dc53a1cbdf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98cd927-8f6a-46d3-90eb-de291826a4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" ma:index="24" nillable="true" ma:displayName="Date" ma:format="DateOnly" ma:internalName="Date">
      <xsd:simpleType>
        <xsd:restriction base="dms:DateTim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9cf3-15f3-49a9-b525-a53d25d9bc3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496e86de-30b4-458b-8f33-d44261b16f2f}" ma:internalName="TaxCatchAll" ma:showField="CatchAllData" ma:web="c6f89cf3-15f3-49a9-b525-a53d25d9bc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566e6bd1-fdf1-4e67-aa4a-dc53a1cbdf1b" xsi:nil="true"/>
    <lcf76f155ced4ddcb4097134ff3c332f xmlns="566e6bd1-fdf1-4e67-aa4a-dc53a1cbdf1b">
      <Terms xmlns="http://schemas.microsoft.com/office/infopath/2007/PartnerControls"/>
    </lcf76f155ced4ddcb4097134ff3c332f>
    <TaxCatchAll xmlns="c6f89cf3-15f3-49a9-b525-a53d25d9bc3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C5C31E-7C89-456B-98C3-55380ECBC2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6e6bd1-fdf1-4e67-aa4a-dc53a1cbdf1b"/>
    <ds:schemaRef ds:uri="c6f89cf3-15f3-49a9-b525-a53d25d9bc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3C69EC-5F89-4948-98F7-98F3FEF8162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6f89cf3-15f3-49a9-b525-a53d25d9bc33"/>
    <ds:schemaRef ds:uri="566e6bd1-fdf1-4e67-aa4a-dc53a1cbdf1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C197DE5-BEDA-4AC8-98B3-9B35B4944E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210</TotalTime>
  <Words>76</Words>
  <Application>Microsoft Office PowerPoint</Application>
  <PresentationFormat>A4 Paper (210x297 mm)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Ion</vt:lpstr>
      <vt:lpstr>PowerPoint Presentation</vt:lpstr>
      <vt:lpstr>What is your connection to Bathgate?</vt:lpstr>
      <vt:lpstr>What is your home postcode area?</vt:lpstr>
      <vt:lpstr>What is your age group?</vt:lpstr>
      <vt:lpstr>Do you support the proposal to establish Bathgate Music Hub at the former Bathgate West Nursery site? </vt:lpstr>
      <vt:lpstr>What benefits do you think the Bathgate Music Hub could bring to the local community?</vt:lpstr>
      <vt:lpstr>Would you or your organisation be interested in using the Bathgate Music Hub for any of the following?</vt:lpstr>
    </vt:vector>
  </TitlesOfParts>
  <Company>A Dell Customer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Derek Brown</dc:creator>
  <cp:lastModifiedBy>Derek Brown</cp:lastModifiedBy>
  <cp:revision>3</cp:revision>
  <dcterms:created xsi:type="dcterms:W3CDTF">2025-07-14T13:06:25Z</dcterms:created>
  <dcterms:modified xsi:type="dcterms:W3CDTF">2025-09-02T18:10:31Z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0x010100E6AF11E08B6B04409A2A1F1EA44D57A1</vt:lpwstr>
  </property>
  <property fmtid="{D5CDD505-2E9C-101B-9397-08002B2CF9AE}" pid="3" name="MediaServiceImageTags">
    <vt:lpwstr/>
  </property>
</Properties>
</file>