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57" r:id="rId6"/>
    <p:sldId id="269" r:id="rId7"/>
    <p:sldId id="258" r:id="rId8"/>
    <p:sldId id="259" r:id="rId9"/>
    <p:sldId id="270" r:id="rId10"/>
    <p:sldId id="260" r:id="rId11"/>
    <p:sldId id="261" r:id="rId12"/>
    <p:sldId id="271" r:id="rId13"/>
    <p:sldId id="272" r:id="rId14"/>
    <p:sldId id="262" r:id="rId15"/>
    <p:sldId id="263" r:id="rId16"/>
    <p:sldId id="264" r:id="rId17"/>
    <p:sldId id="265" r:id="rId18"/>
    <p:sldId id="266" r:id="rId19"/>
    <p:sldId id="26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6"/>
    <p:restoredTop sz="94640"/>
  </p:normalViewPr>
  <p:slideViewPr>
    <p:cSldViewPr snapToGrid="0">
      <p:cViewPr varScale="1">
        <p:scale>
          <a:sx n="65" d="100"/>
          <a:sy n="65" d="100"/>
        </p:scale>
        <p:origin x="1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F55AE5-A20D-C03D-7BB0-6E7C47032D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A386C1-0E34-D34F-C37A-2C29E821DE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967452-5D51-1E40-9AAD-419AED6C7050}" type="datetimeFigureOut">
              <a:rPr lang="en-US" smtClean="0"/>
              <a:t>6/17/2024</a:t>
            </a:fld>
            <a:endParaRPr lang="en-US"/>
          </a:p>
        </p:txBody>
      </p:sp>
      <p:sp>
        <p:nvSpPr>
          <p:cNvPr id="4" name="Footer Placeholder 3">
            <a:extLst>
              <a:ext uri="{FF2B5EF4-FFF2-40B4-BE49-F238E27FC236}">
                <a16:creationId xmlns:a16="http://schemas.microsoft.com/office/drawing/2014/main" id="{50F604BC-0B74-909F-1375-9AEA7B1D95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615F6-256F-9AF1-220D-8578466A40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6CD1E-DB41-744E-B634-3E0D399952A6}" type="slidenum">
              <a:rPr lang="en-US" smtClean="0"/>
              <a:t>‹#›</a:t>
            </a:fld>
            <a:endParaRPr lang="en-US"/>
          </a:p>
        </p:txBody>
      </p:sp>
    </p:spTree>
    <p:extLst>
      <p:ext uri="{BB962C8B-B14F-4D97-AF65-F5344CB8AC3E}">
        <p14:creationId xmlns:p14="http://schemas.microsoft.com/office/powerpoint/2010/main" val="381940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CE2A7-DEA1-2449-A245-DF081B78A15B}"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B510-B564-7249-B088-BF79054356E1}" type="slidenum">
              <a:rPr lang="en-US" smtClean="0"/>
              <a:t>‹#›</a:t>
            </a:fld>
            <a:endParaRPr lang="en-US"/>
          </a:p>
        </p:txBody>
      </p:sp>
    </p:spTree>
    <p:extLst>
      <p:ext uri="{BB962C8B-B14F-4D97-AF65-F5344CB8AC3E}">
        <p14:creationId xmlns:p14="http://schemas.microsoft.com/office/powerpoint/2010/main" val="270234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stlothian.gov.uk/media/29938/Raising-Attainment-Strategy-201819-to-202223/pdf/Raising_Attainment_Strategy.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estlothian.gov.uk/media/19488/Corporate-Plan-2018-2023/pdf/Corporate_Plan_2018_to_2023.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any documentation from the original SIP that directly relates to your SIP:</a:t>
            </a:r>
          </a:p>
          <a:p>
            <a:endParaRPr lang="en-GB" dirty="0"/>
          </a:p>
          <a:p>
            <a:r>
              <a:rPr lang="en-GB" dirty="0"/>
              <a:t>These could include:</a:t>
            </a:r>
          </a:p>
          <a:p>
            <a:endParaRPr lang="en-GB" dirty="0"/>
          </a:p>
          <a:p>
            <a:r>
              <a:rPr lang="en-GB" dirty="0"/>
              <a:t>Local Authority:</a:t>
            </a:r>
          </a:p>
          <a:p>
            <a:endParaRPr lang="en-GB" dirty="0"/>
          </a:p>
          <a:p>
            <a:r>
              <a:rPr lang="en-GB" sz="1200" i="1" kern="1200" dirty="0">
                <a:solidFill>
                  <a:schemeClr val="tx1"/>
                </a:solidFill>
                <a:effectLst/>
                <a:latin typeface="+mn-lt"/>
                <a:ea typeface="+mn-ea"/>
                <a:cs typeface="+mn-cs"/>
              </a:rPr>
              <a:t>Moving Forward in Your Learning Guidance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Literacy and Numeracy West Lothian Priorities, HWB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Raising attainment, including closing the gap (</a:t>
            </a:r>
            <a:r>
              <a:rPr lang="en-GB" sz="1200" u="sng" kern="1200" dirty="0">
                <a:solidFill>
                  <a:schemeClr val="tx1"/>
                </a:solidFill>
                <a:effectLst/>
                <a:latin typeface="+mn-lt"/>
                <a:ea typeface="+mn-ea"/>
                <a:cs typeface="+mn-cs"/>
                <a:hlinkClick r:id="rId3"/>
              </a:rPr>
              <a:t>West Lothian Raising Attainment Strategy</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Transforming Your Council</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Corporate Plan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Education Services Management Plan</a:t>
            </a:r>
          </a:p>
          <a:p>
            <a:r>
              <a:rPr lang="en-GB" sz="1200" kern="1200" dirty="0">
                <a:solidFill>
                  <a:schemeClr val="tx1"/>
                </a:solidFill>
                <a:effectLst/>
                <a:latin typeface="+mn-lt"/>
                <a:ea typeface="+mn-ea"/>
                <a:cs typeface="+mn-cs"/>
              </a:rPr>
              <a:t>West Lothian Parental Involvement and Engagement Framework</a:t>
            </a:r>
          </a:p>
          <a:p>
            <a:r>
              <a:rPr lang="en-GB" sz="1200" kern="1200" dirty="0">
                <a:solidFill>
                  <a:schemeClr val="tx1"/>
                </a:solidFill>
                <a:effectLst/>
                <a:latin typeface="+mn-lt"/>
                <a:ea typeface="+mn-ea"/>
                <a:cs typeface="+mn-cs"/>
              </a:rPr>
              <a:t>Equity Team and additional allocations, Pedagogy Team</a:t>
            </a:r>
          </a:p>
          <a:p>
            <a:endParaRPr lang="en-GB" dirty="0"/>
          </a:p>
          <a:p>
            <a:r>
              <a:rPr lang="en-GB" dirty="0"/>
              <a:t>National:</a:t>
            </a:r>
          </a:p>
          <a:p>
            <a:endParaRPr lang="en-GB" dirty="0"/>
          </a:p>
          <a:p>
            <a:r>
              <a:rPr lang="en-GB" sz="1200" kern="1200" dirty="0">
                <a:solidFill>
                  <a:schemeClr val="tx1"/>
                </a:solidFill>
                <a:effectLst/>
                <a:latin typeface="+mn-lt"/>
                <a:ea typeface="+mn-ea"/>
                <a:cs typeface="+mn-cs"/>
              </a:rPr>
              <a:t>Coronavirus (COVID-19): Guidance on reducing the risks from COVID-19 in school</a:t>
            </a:r>
          </a:p>
          <a:p>
            <a:r>
              <a:rPr lang="en-GB" sz="1200" kern="1200" dirty="0">
                <a:solidFill>
                  <a:schemeClr val="tx1"/>
                </a:solidFill>
                <a:effectLst/>
                <a:latin typeface="+mn-lt"/>
                <a:ea typeface="+mn-ea"/>
                <a:cs typeface="+mn-cs"/>
              </a:rPr>
              <a:t>Moderation Cycle and Assessment</a:t>
            </a:r>
          </a:p>
          <a:p>
            <a:r>
              <a:rPr lang="en-GB" sz="1200" kern="1200" dirty="0">
                <a:solidFill>
                  <a:schemeClr val="tx1"/>
                </a:solidFill>
                <a:effectLst/>
                <a:latin typeface="+mn-lt"/>
                <a:ea typeface="+mn-ea"/>
                <a:cs typeface="+mn-cs"/>
              </a:rPr>
              <a:t>National Improvement Framework / Scottish Attainment Challenge / National Improvement Hub / Raising Attainment for All</a:t>
            </a:r>
          </a:p>
          <a:p>
            <a:r>
              <a:rPr lang="en-GB" sz="1200" kern="1200" dirty="0">
                <a:solidFill>
                  <a:schemeClr val="tx1"/>
                </a:solidFill>
                <a:effectLst/>
                <a:latin typeface="+mn-lt"/>
                <a:ea typeface="+mn-ea"/>
                <a:cs typeface="+mn-cs"/>
              </a:rPr>
              <a:t>Pupil Equity Funding/Equity Audit</a:t>
            </a:r>
          </a:p>
          <a:p>
            <a:r>
              <a:rPr lang="en-GB" sz="1200" kern="1200" dirty="0">
                <a:solidFill>
                  <a:schemeClr val="tx1"/>
                </a:solidFill>
                <a:effectLst/>
                <a:latin typeface="+mn-lt"/>
                <a:ea typeface="+mn-ea"/>
                <a:cs typeface="+mn-cs"/>
              </a:rPr>
              <a:t>Getting it Right for Every child (GIRFEC)</a:t>
            </a:r>
          </a:p>
          <a:p>
            <a:r>
              <a:rPr lang="en-GB" sz="1200" kern="1200" dirty="0">
                <a:solidFill>
                  <a:schemeClr val="tx1"/>
                </a:solidFill>
                <a:effectLst/>
                <a:latin typeface="+mn-lt"/>
                <a:ea typeface="+mn-ea"/>
                <a:cs typeface="+mn-cs"/>
              </a:rPr>
              <a:t>Scotland’s Curriculum Framework</a:t>
            </a:r>
          </a:p>
          <a:p>
            <a:r>
              <a:rPr lang="en-GB" sz="1200" kern="1200" dirty="0">
                <a:solidFill>
                  <a:schemeClr val="tx1"/>
                </a:solidFill>
                <a:effectLst/>
                <a:latin typeface="+mn-lt"/>
                <a:ea typeface="+mn-ea"/>
                <a:cs typeface="+mn-cs"/>
              </a:rPr>
              <a:t>Realising the Ambition </a:t>
            </a:r>
          </a:p>
          <a:p>
            <a:r>
              <a:rPr lang="en-GB" sz="1200" kern="1200" dirty="0">
                <a:solidFill>
                  <a:schemeClr val="tx1"/>
                </a:solidFill>
                <a:effectLst/>
                <a:latin typeface="+mn-lt"/>
                <a:ea typeface="+mn-ea"/>
                <a:cs typeface="+mn-cs"/>
              </a:rPr>
              <a:t>Developing Scotland’s Young Workforce</a:t>
            </a:r>
          </a:p>
          <a:p>
            <a:r>
              <a:rPr lang="en-GB" sz="1200" kern="1200" dirty="0">
                <a:solidFill>
                  <a:schemeClr val="tx1"/>
                </a:solidFill>
                <a:effectLst/>
                <a:latin typeface="+mn-lt"/>
                <a:ea typeface="+mn-ea"/>
                <a:cs typeface="+mn-cs"/>
              </a:rPr>
              <a:t>Achieving Excellence and Equity 2022:  National Improvement Framework and Improvement Plan</a:t>
            </a:r>
          </a:p>
          <a:p>
            <a:pPr fontAlgn="base"/>
            <a:r>
              <a:rPr lang="en-GB" sz="1200" kern="1200" dirty="0">
                <a:solidFill>
                  <a:schemeClr val="tx1"/>
                </a:solidFill>
                <a:effectLst/>
                <a:latin typeface="+mn-lt"/>
                <a:ea typeface="+mn-ea"/>
                <a:cs typeface="+mn-cs"/>
              </a:rPr>
              <a:t>Putting Learners at the Centre: Towards a Future Vision for Scottish Education, The Ken Muir report, March 2022. </a:t>
            </a:r>
          </a:p>
          <a:p>
            <a:pPr fontAlgn="base"/>
            <a:r>
              <a:rPr lang="en-GB" sz="1200" kern="1200" dirty="0">
                <a:solidFill>
                  <a:schemeClr val="tx1"/>
                </a:solidFill>
                <a:effectLst/>
                <a:latin typeface="+mn-lt"/>
                <a:ea typeface="+mn-ea"/>
                <a:cs typeface="+mn-cs"/>
              </a:rPr>
              <a:t>UNCRC</a:t>
            </a:r>
          </a:p>
          <a:p>
            <a:r>
              <a:rPr lang="en-GB" sz="1200" kern="1200" dirty="0">
                <a:solidFill>
                  <a:schemeClr val="tx1"/>
                </a:solidFill>
                <a:effectLst/>
                <a:latin typeface="+mn-lt"/>
                <a:ea typeface="+mn-ea"/>
                <a:cs typeface="+mn-cs"/>
              </a:rPr>
              <a:t>Presumption to provide education in a mainstream setting 2019</a:t>
            </a:r>
          </a:p>
          <a:p>
            <a:r>
              <a:rPr lang="en-GB" sz="1200" kern="1200" dirty="0">
                <a:solidFill>
                  <a:schemeClr val="tx1"/>
                </a:solidFill>
                <a:effectLst/>
                <a:latin typeface="+mn-lt"/>
                <a:ea typeface="+mn-ea"/>
                <a:cs typeface="+mn-cs"/>
              </a:rPr>
              <a:t>Support for Learning: All our Children and All their Potential (ASL Review) 2020</a:t>
            </a:r>
          </a:p>
          <a:p>
            <a:endParaRPr lang="en-GB" dirty="0"/>
          </a:p>
        </p:txBody>
      </p:sp>
      <p:sp>
        <p:nvSpPr>
          <p:cNvPr id="4" name="Slide Number Placeholder 3"/>
          <p:cNvSpPr>
            <a:spLocks noGrp="1"/>
          </p:cNvSpPr>
          <p:nvPr>
            <p:ph type="sldNum" sz="quarter" idx="5"/>
          </p:nvPr>
        </p:nvSpPr>
        <p:spPr/>
        <p:txBody>
          <a:bodyPr/>
          <a:lstStyle/>
          <a:p>
            <a:fld id="{998CB510-B564-7249-B088-BF79054356E1}" type="slidenum">
              <a:rPr lang="en-US" smtClean="0"/>
              <a:t>2</a:t>
            </a:fld>
            <a:endParaRPr lang="en-US"/>
          </a:p>
        </p:txBody>
      </p:sp>
    </p:spTree>
    <p:extLst>
      <p:ext uri="{BB962C8B-B14F-4D97-AF65-F5344CB8AC3E}">
        <p14:creationId xmlns:p14="http://schemas.microsoft.com/office/powerpoint/2010/main" val="109295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self-evaluation and improvement should be viewed as an on-going and collaborative process, with the annual school improvement planning and reporting cycle featuring prominently. How good is our school? 4TH edition (HGIOS? 4), as well as those concerning Early Learning and Childcare and Community Learning and Development, are toolkits for schools to use to engage in evidence-based analysis of what is working well and what needs to improve within their establishment. Headteachers should use that framework to inform the content of SIPs. They may also wish to bear in mind the Career Education Standard which contains a number of entitlements. In addition, they will wish to bear in mind the requirement to involve parents, as set out in the Scottish Schools (Parental Involvement) Act 200641 and associated statutory guidance42 . Reference to the Education (School and Placing Information) (Scotland) Regulations 201243 may also be helpful as part of this process</a:t>
            </a:r>
          </a:p>
        </p:txBody>
      </p:sp>
      <p:sp>
        <p:nvSpPr>
          <p:cNvPr id="4" name="Slide Number Placeholder 3"/>
          <p:cNvSpPr>
            <a:spLocks noGrp="1"/>
          </p:cNvSpPr>
          <p:nvPr>
            <p:ph type="sldNum" sz="quarter" idx="5"/>
          </p:nvPr>
        </p:nvSpPr>
        <p:spPr/>
        <p:txBody>
          <a:bodyPr/>
          <a:lstStyle/>
          <a:p>
            <a:fld id="{998CB510-B564-7249-B088-BF79054356E1}" type="slidenum">
              <a:rPr lang="en-US" smtClean="0"/>
              <a:t>4</a:t>
            </a:fld>
            <a:endParaRPr lang="en-US"/>
          </a:p>
        </p:txBody>
      </p:sp>
    </p:spTree>
    <p:extLst>
      <p:ext uri="{BB962C8B-B14F-4D97-AF65-F5344CB8AC3E}">
        <p14:creationId xmlns:p14="http://schemas.microsoft.com/office/powerpoint/2010/main" val="5989497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2.xml"/><Relationship Id="rId7" Type="http://schemas.openxmlformats.org/officeDocument/2006/relationships/slide" Target="../slides/slide15.xml"/><Relationship Id="rId12" Type="http://schemas.openxmlformats.org/officeDocument/2006/relationships/slide" Target="../slides/slide17.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6.xml"/><Relationship Id="rId5" Type="http://schemas.openxmlformats.org/officeDocument/2006/relationships/slide" Target="../slides/slide4.xml"/><Relationship Id="rId10" Type="http://schemas.openxmlformats.org/officeDocument/2006/relationships/slide" Target="../slides/slide12.xml"/><Relationship Id="rId4" Type="http://schemas.openxmlformats.org/officeDocument/2006/relationships/slide" Target="../slides/slide3.xml"/><Relationship Id="rId9" Type="http://schemas.openxmlformats.org/officeDocument/2006/relationships/slide" Target="../slides/slide1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8B9A72-7E95-0081-7976-ECB969DE7D0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A71268DE-9AF0-9401-806B-29D7B26A3109}"/>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Picture Placeholder 11">
            <a:extLst>
              <a:ext uri="{FF2B5EF4-FFF2-40B4-BE49-F238E27FC236}">
                <a16:creationId xmlns:a16="http://schemas.microsoft.com/office/drawing/2014/main" id="{ADBC3DE3-A6F1-C426-51E2-3BFDB89E47DE}"/>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5" name="Text Placeholder 3">
            <a:extLst>
              <a:ext uri="{FF2B5EF4-FFF2-40B4-BE49-F238E27FC236}">
                <a16:creationId xmlns:a16="http://schemas.microsoft.com/office/drawing/2014/main" id="{1D82AE2B-9ADE-F071-B3EF-0BBDE6844C4B}"/>
              </a:ext>
            </a:extLst>
          </p:cNvPr>
          <p:cNvSpPr>
            <a:spLocks noGrp="1"/>
          </p:cNvSpPr>
          <p:nvPr>
            <p:ph type="body" sz="half" idx="12" hasCustomPrompt="1"/>
          </p:nvPr>
        </p:nvSpPr>
        <p:spPr>
          <a:xfrm>
            <a:off x="864538" y="2959427"/>
            <a:ext cx="8669754" cy="831988"/>
          </a:xfrm>
          <a:prstGeom prst="rect">
            <a:avLst/>
          </a:prstGeom>
        </p:spPr>
        <p:txBody>
          <a:bodyPr/>
          <a:lstStyle>
            <a:lvl1pPr marL="0" indent="0" algn="ctr">
              <a:buNone/>
              <a:defRPr sz="16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6" name="Text Placeholder 3">
            <a:extLst>
              <a:ext uri="{FF2B5EF4-FFF2-40B4-BE49-F238E27FC236}">
                <a16:creationId xmlns:a16="http://schemas.microsoft.com/office/drawing/2014/main" id="{E0AB0935-3FB8-3C48-C4C2-BEB521495026}"/>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 name="Action Button: Custom 1">
            <a:hlinkClick r:id="rId3" action="ppaction://hlinksldjump" highlightClick="1"/>
            <a:extLst>
              <a:ext uri="{FF2B5EF4-FFF2-40B4-BE49-F238E27FC236}">
                <a16:creationId xmlns:a16="http://schemas.microsoft.com/office/drawing/2014/main" id="{214387C5-3A6B-1A13-76D1-7AD538FBB8F3}"/>
              </a:ext>
            </a:extLst>
          </p:cNvPr>
          <p:cNvSpPr/>
          <p:nvPr userDrawn="1"/>
        </p:nvSpPr>
        <p:spPr>
          <a:xfrm>
            <a:off x="693964" y="101095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4" action="ppaction://hlinksldjump" highlightClick="1"/>
            <a:extLst>
              <a:ext uri="{FF2B5EF4-FFF2-40B4-BE49-F238E27FC236}">
                <a16:creationId xmlns:a16="http://schemas.microsoft.com/office/drawing/2014/main" id="{668797A1-C687-488D-15E3-8CC1A3883B1F}"/>
              </a:ext>
            </a:extLst>
          </p:cNvPr>
          <p:cNvSpPr/>
          <p:nvPr userDrawn="1"/>
        </p:nvSpPr>
        <p:spPr>
          <a:xfrm>
            <a:off x="3159578" y="1051772"/>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5" action="ppaction://hlinksldjump" highlightClick="1"/>
            <a:extLst>
              <a:ext uri="{FF2B5EF4-FFF2-40B4-BE49-F238E27FC236}">
                <a16:creationId xmlns:a16="http://schemas.microsoft.com/office/drawing/2014/main" id="{1882297C-CB51-A0DC-05AD-B8E3A798527C}"/>
              </a:ext>
            </a:extLst>
          </p:cNvPr>
          <p:cNvSpPr/>
          <p:nvPr userDrawn="1"/>
        </p:nvSpPr>
        <p:spPr>
          <a:xfrm>
            <a:off x="5600700" y="107626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6" action="ppaction://hlinksldjump" highlightClick="1"/>
            <a:extLst>
              <a:ext uri="{FF2B5EF4-FFF2-40B4-BE49-F238E27FC236}">
                <a16:creationId xmlns:a16="http://schemas.microsoft.com/office/drawing/2014/main" id="{E4AD8D80-35AA-F65C-3567-227CBE439B3F}"/>
              </a:ext>
            </a:extLst>
          </p:cNvPr>
          <p:cNvSpPr/>
          <p:nvPr userDrawn="1"/>
        </p:nvSpPr>
        <p:spPr>
          <a:xfrm>
            <a:off x="7854043" y="106810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7" action="ppaction://hlinksldjump" highlightClick="1"/>
            <a:extLst>
              <a:ext uri="{FF2B5EF4-FFF2-40B4-BE49-F238E27FC236}">
                <a16:creationId xmlns:a16="http://schemas.microsoft.com/office/drawing/2014/main" id="{DB04844E-5D4D-4B25-AF2D-385FC03F3F13}"/>
              </a:ext>
            </a:extLst>
          </p:cNvPr>
          <p:cNvSpPr/>
          <p:nvPr userDrawn="1"/>
        </p:nvSpPr>
        <p:spPr>
          <a:xfrm>
            <a:off x="775607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8" action="ppaction://hlinksldjump" highlightClick="1"/>
            <a:extLst>
              <a:ext uri="{FF2B5EF4-FFF2-40B4-BE49-F238E27FC236}">
                <a16:creationId xmlns:a16="http://schemas.microsoft.com/office/drawing/2014/main" id="{44ADD1F8-1A30-FC82-6017-8E0963B2ADDC}"/>
              </a:ext>
            </a:extLst>
          </p:cNvPr>
          <p:cNvSpPr/>
          <p:nvPr userDrawn="1"/>
        </p:nvSpPr>
        <p:spPr>
          <a:xfrm>
            <a:off x="5527221" y="4660385"/>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rId9" action="ppaction://hlinksldjump" highlightClick="1"/>
            <a:extLst>
              <a:ext uri="{FF2B5EF4-FFF2-40B4-BE49-F238E27FC236}">
                <a16:creationId xmlns:a16="http://schemas.microsoft.com/office/drawing/2014/main" id="{97883BA0-EB3D-1939-5309-EA53F764A5A4}"/>
              </a:ext>
            </a:extLst>
          </p:cNvPr>
          <p:cNvSpPr/>
          <p:nvPr userDrawn="1"/>
        </p:nvSpPr>
        <p:spPr>
          <a:xfrm>
            <a:off x="3126921" y="4668550"/>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10" action="ppaction://hlinksldjump" highlightClick="1"/>
            <a:extLst>
              <a:ext uri="{FF2B5EF4-FFF2-40B4-BE49-F238E27FC236}">
                <a16:creationId xmlns:a16="http://schemas.microsoft.com/office/drawing/2014/main" id="{7C333737-B3E1-BBD8-31DE-8CD55EC46B4A}"/>
              </a:ext>
            </a:extLst>
          </p:cNvPr>
          <p:cNvSpPr/>
          <p:nvPr userDrawn="1"/>
        </p:nvSpPr>
        <p:spPr>
          <a:xfrm>
            <a:off x="840921" y="4652221"/>
            <a:ext cx="1689410" cy="83198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11" action="ppaction://hlinksldjump" highlightClick="1"/>
            <a:extLst>
              <a:ext uri="{FF2B5EF4-FFF2-40B4-BE49-F238E27FC236}">
                <a16:creationId xmlns:a16="http://schemas.microsoft.com/office/drawing/2014/main" id="{237A7FCD-813B-870F-17B8-135DBA2C0B32}"/>
              </a:ext>
            </a:extLst>
          </p:cNvPr>
          <p:cNvSpPr/>
          <p:nvPr userDrawn="1"/>
        </p:nvSpPr>
        <p:spPr>
          <a:xfrm>
            <a:off x="10033907" y="2178442"/>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12" action="ppaction://hlinksldjump" highlightClick="1"/>
            <a:extLst>
              <a:ext uri="{FF2B5EF4-FFF2-40B4-BE49-F238E27FC236}">
                <a16:creationId xmlns:a16="http://schemas.microsoft.com/office/drawing/2014/main" id="{10C23E02-5FD0-BF6D-7874-FBD947C64D44}"/>
              </a:ext>
            </a:extLst>
          </p:cNvPr>
          <p:cNvSpPr/>
          <p:nvPr userDrawn="1"/>
        </p:nvSpPr>
        <p:spPr>
          <a:xfrm>
            <a:off x="10033907" y="3394056"/>
            <a:ext cx="1559379" cy="891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8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I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F6B64-2969-732A-DC79-47612A5882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5CB3241E-FCF8-9099-7380-B15CBFCF71AB}"/>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C4C02A74-717C-8D36-D469-6381454F6B7C}"/>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3D4C6A3-2AEA-E55F-E1E6-1FE9A73EB181}"/>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F8DC28B7-2870-2081-BB46-93D8243FE39B}"/>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7" name="Text Placeholder 3">
            <a:extLst>
              <a:ext uri="{FF2B5EF4-FFF2-40B4-BE49-F238E27FC236}">
                <a16:creationId xmlns:a16="http://schemas.microsoft.com/office/drawing/2014/main" id="{31836D36-208E-22DB-3F12-19FE98882AC2}"/>
              </a:ext>
            </a:extLst>
          </p:cNvPr>
          <p:cNvSpPr>
            <a:spLocks noGrp="1"/>
          </p:cNvSpPr>
          <p:nvPr>
            <p:ph type="body" sz="half" idx="15" hasCustomPrompt="1"/>
          </p:nvPr>
        </p:nvSpPr>
        <p:spPr>
          <a:xfrm>
            <a:off x="228830"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050211F9-F6D4-A2C0-1ED0-CE80F88BB985}"/>
              </a:ext>
            </a:extLst>
          </p:cNvPr>
          <p:cNvSpPr>
            <a:spLocks noGrp="1"/>
          </p:cNvSpPr>
          <p:nvPr>
            <p:ph type="body" sz="half" idx="16" hasCustomPrompt="1"/>
          </p:nvPr>
        </p:nvSpPr>
        <p:spPr>
          <a:xfrm>
            <a:off x="228829" y="3827309"/>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AF6ED625-B88C-5B2C-97A4-FF006F6FB714}"/>
              </a:ext>
            </a:extLst>
          </p:cNvPr>
          <p:cNvSpPr>
            <a:spLocks noGrp="1"/>
          </p:cNvSpPr>
          <p:nvPr>
            <p:ph type="body" sz="half" idx="17" hasCustomPrompt="1"/>
          </p:nvPr>
        </p:nvSpPr>
        <p:spPr>
          <a:xfrm>
            <a:off x="218056" y="431402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EF7C995-EF64-D290-C314-017BD571CC48}"/>
              </a:ext>
            </a:extLst>
          </p:cNvPr>
          <p:cNvSpPr>
            <a:spLocks noGrp="1"/>
          </p:cNvSpPr>
          <p:nvPr>
            <p:ph type="body" sz="half" idx="18" hasCustomPrompt="1"/>
          </p:nvPr>
        </p:nvSpPr>
        <p:spPr>
          <a:xfrm>
            <a:off x="2652017" y="315907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C028A9A2-9923-A424-D47F-DFA95EE5C224}"/>
              </a:ext>
            </a:extLst>
          </p:cNvPr>
          <p:cNvSpPr>
            <a:spLocks noGrp="1"/>
          </p:cNvSpPr>
          <p:nvPr>
            <p:ph type="body" sz="half" idx="19" hasCustomPrompt="1"/>
          </p:nvPr>
        </p:nvSpPr>
        <p:spPr>
          <a:xfrm>
            <a:off x="2640365" y="347957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897C7CBB-98B7-01F9-E18E-C2AD61C0CD15}"/>
              </a:ext>
            </a:extLst>
          </p:cNvPr>
          <p:cNvSpPr>
            <a:spLocks noGrp="1"/>
          </p:cNvSpPr>
          <p:nvPr>
            <p:ph type="body" sz="half" idx="20" hasCustomPrompt="1"/>
          </p:nvPr>
        </p:nvSpPr>
        <p:spPr>
          <a:xfrm>
            <a:off x="2652017" y="381750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4D28BE30-06E2-299B-AB71-86EAAD8AD341}"/>
              </a:ext>
            </a:extLst>
          </p:cNvPr>
          <p:cNvSpPr>
            <a:spLocks noGrp="1"/>
          </p:cNvSpPr>
          <p:nvPr>
            <p:ph type="body" sz="half" idx="21" hasCustomPrompt="1"/>
          </p:nvPr>
        </p:nvSpPr>
        <p:spPr>
          <a:xfrm>
            <a:off x="2652017" y="4155758"/>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C901B77B-E11E-F9D3-ABB8-8CBE7E94ED6B}"/>
              </a:ext>
            </a:extLst>
          </p:cNvPr>
          <p:cNvSpPr>
            <a:spLocks noGrp="1"/>
          </p:cNvSpPr>
          <p:nvPr>
            <p:ph type="body" sz="half" idx="22" hasCustomPrompt="1"/>
          </p:nvPr>
        </p:nvSpPr>
        <p:spPr>
          <a:xfrm>
            <a:off x="5066326" y="3253111"/>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6F84B38D-9DBE-2762-9CB9-C225D59F4FDC}"/>
              </a:ext>
            </a:extLst>
          </p:cNvPr>
          <p:cNvSpPr>
            <a:spLocks noGrp="1"/>
          </p:cNvSpPr>
          <p:nvPr>
            <p:ph type="body" sz="half" idx="23" hasCustomPrompt="1"/>
          </p:nvPr>
        </p:nvSpPr>
        <p:spPr>
          <a:xfrm>
            <a:off x="5057448"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EA83B592-E0C7-2C2D-B64B-2C9CBA8B469D}"/>
              </a:ext>
            </a:extLst>
          </p:cNvPr>
          <p:cNvSpPr>
            <a:spLocks noGrp="1"/>
          </p:cNvSpPr>
          <p:nvPr>
            <p:ph type="body" sz="half" idx="24" hasCustomPrompt="1"/>
          </p:nvPr>
        </p:nvSpPr>
        <p:spPr>
          <a:xfrm>
            <a:off x="5057448"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7FB4A43B-0273-9C8D-E606-9ACAF6436A8F}"/>
              </a:ext>
            </a:extLst>
          </p:cNvPr>
          <p:cNvSpPr>
            <a:spLocks noGrp="1"/>
          </p:cNvSpPr>
          <p:nvPr>
            <p:ph type="body" sz="half" idx="25" hasCustomPrompt="1"/>
          </p:nvPr>
        </p:nvSpPr>
        <p:spPr>
          <a:xfrm>
            <a:off x="5057448" y="435394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361425D6-54A5-AE02-D9A8-8F240C5FA225}"/>
              </a:ext>
            </a:extLst>
          </p:cNvPr>
          <p:cNvSpPr>
            <a:spLocks noGrp="1"/>
          </p:cNvSpPr>
          <p:nvPr>
            <p:ph type="body" sz="half" idx="26" hasCustomPrompt="1"/>
          </p:nvPr>
        </p:nvSpPr>
        <p:spPr>
          <a:xfrm>
            <a:off x="7596462" y="327974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F66ACE03-4E82-C567-73C3-FA8B8A7C3903}"/>
              </a:ext>
            </a:extLst>
          </p:cNvPr>
          <p:cNvSpPr>
            <a:spLocks noGrp="1"/>
          </p:cNvSpPr>
          <p:nvPr>
            <p:ph type="body" sz="half" idx="27" hasCustomPrompt="1"/>
          </p:nvPr>
        </p:nvSpPr>
        <p:spPr>
          <a:xfrm>
            <a:off x="7587585" y="3608217"/>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D2A55833-8A80-75AA-23DB-376F13CCA56D}"/>
              </a:ext>
            </a:extLst>
          </p:cNvPr>
          <p:cNvSpPr>
            <a:spLocks noGrp="1"/>
          </p:cNvSpPr>
          <p:nvPr>
            <p:ph type="body" sz="half" idx="28" hasCustomPrompt="1"/>
          </p:nvPr>
        </p:nvSpPr>
        <p:spPr>
          <a:xfrm>
            <a:off x="7587585" y="3936690"/>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8E0CFA9-45B4-B7E5-1051-56FBB1B10410}"/>
              </a:ext>
            </a:extLst>
          </p:cNvPr>
          <p:cNvSpPr>
            <a:spLocks noGrp="1"/>
          </p:cNvSpPr>
          <p:nvPr>
            <p:ph type="body" sz="half" idx="29" hasCustomPrompt="1"/>
          </p:nvPr>
        </p:nvSpPr>
        <p:spPr>
          <a:xfrm>
            <a:off x="9889088" y="3292996"/>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46B93066-C21C-3888-6849-64EC9C9CD360}"/>
              </a:ext>
            </a:extLst>
          </p:cNvPr>
          <p:cNvSpPr>
            <a:spLocks noGrp="1"/>
          </p:cNvSpPr>
          <p:nvPr>
            <p:ph type="body" sz="half" idx="30" hasCustomPrompt="1"/>
          </p:nvPr>
        </p:nvSpPr>
        <p:spPr>
          <a:xfrm>
            <a:off x="9889088" y="3656162"/>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31FDA51F-3AD1-F2CC-D231-E4D1C588B663}"/>
              </a:ext>
            </a:extLst>
          </p:cNvPr>
          <p:cNvSpPr>
            <a:spLocks noGrp="1"/>
          </p:cNvSpPr>
          <p:nvPr>
            <p:ph type="body" sz="half" idx="31" hasCustomPrompt="1"/>
          </p:nvPr>
        </p:nvSpPr>
        <p:spPr>
          <a:xfrm>
            <a:off x="9889088" y="3986903"/>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7DE99B8C-E51F-D385-5C94-76B7ABC85BBD}"/>
              </a:ext>
            </a:extLst>
          </p:cNvPr>
          <p:cNvSpPr>
            <a:spLocks noGrp="1"/>
          </p:cNvSpPr>
          <p:nvPr>
            <p:ph type="body" sz="half" idx="32" hasCustomPrompt="1"/>
          </p:nvPr>
        </p:nvSpPr>
        <p:spPr>
          <a:xfrm>
            <a:off x="9889088" y="4356554"/>
            <a:ext cx="505659" cy="2104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5EC5FC07-7677-2AAE-0A21-EDFEC8F7BE86}"/>
              </a:ext>
            </a:extLst>
          </p:cNvPr>
          <p:cNvSpPr>
            <a:spLocks noGrp="1"/>
          </p:cNvSpPr>
          <p:nvPr>
            <p:ph type="body" sz="half" idx="33" hasCustomPrompt="1"/>
          </p:nvPr>
        </p:nvSpPr>
        <p:spPr>
          <a:xfrm>
            <a:off x="219776" y="5259480"/>
            <a:ext cx="6018062" cy="569061"/>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39" name="Text Placeholder 3">
            <a:extLst>
              <a:ext uri="{FF2B5EF4-FFF2-40B4-BE49-F238E27FC236}">
                <a16:creationId xmlns:a16="http://schemas.microsoft.com/office/drawing/2014/main" id="{40B6D9CD-0CB4-2633-D700-F6359F7AD1F1}"/>
              </a:ext>
            </a:extLst>
          </p:cNvPr>
          <p:cNvSpPr>
            <a:spLocks noGrp="1"/>
          </p:cNvSpPr>
          <p:nvPr>
            <p:ph type="body" sz="half" idx="34" hasCustomPrompt="1"/>
          </p:nvPr>
        </p:nvSpPr>
        <p:spPr>
          <a:xfrm>
            <a:off x="6457614" y="5115208"/>
            <a:ext cx="5514610" cy="361264"/>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other ‘HGIOS Quality Indicator’ which may be a focus of school improvement</a:t>
            </a:r>
          </a:p>
        </p:txBody>
      </p:sp>
      <p:sp>
        <p:nvSpPr>
          <p:cNvPr id="40" name="Text Placeholder 3">
            <a:extLst>
              <a:ext uri="{FF2B5EF4-FFF2-40B4-BE49-F238E27FC236}">
                <a16:creationId xmlns:a16="http://schemas.microsoft.com/office/drawing/2014/main" id="{FD4DE56C-47BD-AE56-0F22-C1A6B8F810D0}"/>
              </a:ext>
            </a:extLst>
          </p:cNvPr>
          <p:cNvSpPr>
            <a:spLocks noGrp="1"/>
          </p:cNvSpPr>
          <p:nvPr>
            <p:ph type="body" sz="half" idx="35" hasCustomPrompt="1"/>
          </p:nvPr>
        </p:nvSpPr>
        <p:spPr>
          <a:xfrm>
            <a:off x="10433384" y="5596922"/>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ED9DA897-B6E5-CD0F-6C9C-FABFDA13970A}"/>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22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IF Link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06EA8A-4EEC-1992-D798-6C66F680D9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FCADDF00-CF43-AE3B-85E3-E65E9FCA9819}"/>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92107595-A5E5-09E6-11BD-E8C285B9EC8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94528872-6BC6-4F9F-26E6-DED4CABBC0D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54BDCDAC-8E70-83DC-CE18-176985418848}"/>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5" name="Text Placeholder 3">
            <a:extLst>
              <a:ext uri="{FF2B5EF4-FFF2-40B4-BE49-F238E27FC236}">
                <a16:creationId xmlns:a16="http://schemas.microsoft.com/office/drawing/2014/main" id="{598ECD3D-D882-2FC1-CBCB-FA23B49E6C1F}"/>
              </a:ext>
            </a:extLst>
          </p:cNvPr>
          <p:cNvSpPr>
            <a:spLocks noGrp="1"/>
          </p:cNvSpPr>
          <p:nvPr>
            <p:ph type="body" sz="half" idx="15" hasCustomPrompt="1"/>
          </p:nvPr>
        </p:nvSpPr>
        <p:spPr>
          <a:xfrm>
            <a:off x="28291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4E345554-CE77-C4C3-8A18-EF1366E45941}"/>
              </a:ext>
            </a:extLst>
          </p:cNvPr>
          <p:cNvSpPr>
            <a:spLocks noGrp="1"/>
          </p:cNvSpPr>
          <p:nvPr>
            <p:ph type="body" sz="half" idx="16" hasCustomPrompt="1"/>
          </p:nvPr>
        </p:nvSpPr>
        <p:spPr>
          <a:xfrm>
            <a:off x="635459"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548E39AC-C776-E737-7B28-3F0A20520F85}"/>
              </a:ext>
            </a:extLst>
          </p:cNvPr>
          <p:cNvSpPr>
            <a:spLocks noGrp="1"/>
          </p:cNvSpPr>
          <p:nvPr>
            <p:ph type="body" sz="half" idx="17" hasCustomPrompt="1"/>
          </p:nvPr>
        </p:nvSpPr>
        <p:spPr>
          <a:xfrm>
            <a:off x="96596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2" name="Text Placeholder 3">
            <a:extLst>
              <a:ext uri="{FF2B5EF4-FFF2-40B4-BE49-F238E27FC236}">
                <a16:creationId xmlns:a16="http://schemas.microsoft.com/office/drawing/2014/main" id="{772F5547-02C4-B91C-E7CF-9BEF3575607A}"/>
              </a:ext>
            </a:extLst>
          </p:cNvPr>
          <p:cNvSpPr>
            <a:spLocks noGrp="1"/>
          </p:cNvSpPr>
          <p:nvPr>
            <p:ph type="body" sz="half" idx="18" hasCustomPrompt="1"/>
          </p:nvPr>
        </p:nvSpPr>
        <p:spPr>
          <a:xfrm>
            <a:off x="1318505" y="5632272"/>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A64C59F6-ABF5-9A97-AD5C-D02315391333}"/>
              </a:ext>
            </a:extLst>
          </p:cNvPr>
          <p:cNvSpPr>
            <a:spLocks noGrp="1"/>
          </p:cNvSpPr>
          <p:nvPr>
            <p:ph type="body" sz="half" idx="19" hasCustomPrompt="1"/>
          </p:nvPr>
        </p:nvSpPr>
        <p:spPr>
          <a:xfrm>
            <a:off x="167104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4" name="Text Placeholder 3">
            <a:extLst>
              <a:ext uri="{FF2B5EF4-FFF2-40B4-BE49-F238E27FC236}">
                <a16:creationId xmlns:a16="http://schemas.microsoft.com/office/drawing/2014/main" id="{D99D62CB-C293-4FF2-E90F-4D70FC63700E}"/>
              </a:ext>
            </a:extLst>
          </p:cNvPr>
          <p:cNvSpPr>
            <a:spLocks noGrp="1"/>
          </p:cNvSpPr>
          <p:nvPr>
            <p:ph type="body" sz="half" idx="20" hasCustomPrompt="1"/>
          </p:nvPr>
        </p:nvSpPr>
        <p:spPr>
          <a:xfrm>
            <a:off x="2023584" y="5621255"/>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05DF1AD5-9789-8DF5-7248-A0BBB501B63F}"/>
              </a:ext>
            </a:extLst>
          </p:cNvPr>
          <p:cNvSpPr>
            <a:spLocks noGrp="1"/>
          </p:cNvSpPr>
          <p:nvPr>
            <p:ph type="body" sz="half" idx="21" hasCustomPrompt="1"/>
          </p:nvPr>
        </p:nvSpPr>
        <p:spPr>
          <a:xfrm>
            <a:off x="272307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9C8CCD04-72D6-EA34-91FD-43AD8E54CF8F}"/>
              </a:ext>
            </a:extLst>
          </p:cNvPr>
          <p:cNvSpPr>
            <a:spLocks noGrp="1"/>
          </p:cNvSpPr>
          <p:nvPr>
            <p:ph type="body" sz="half" idx="22" hasCustomPrompt="1"/>
          </p:nvPr>
        </p:nvSpPr>
        <p:spPr>
          <a:xfrm>
            <a:off x="307561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82AE0B37-AC6F-4BA9-2D38-1140609DA336}"/>
              </a:ext>
            </a:extLst>
          </p:cNvPr>
          <p:cNvSpPr>
            <a:spLocks noGrp="1"/>
          </p:cNvSpPr>
          <p:nvPr>
            <p:ph type="body" sz="half" idx="23" hasCustomPrompt="1"/>
          </p:nvPr>
        </p:nvSpPr>
        <p:spPr>
          <a:xfrm>
            <a:off x="340612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8A0A2827-63EF-4C71-B25A-402B21F2B92D}"/>
              </a:ext>
            </a:extLst>
          </p:cNvPr>
          <p:cNvSpPr>
            <a:spLocks noGrp="1"/>
          </p:cNvSpPr>
          <p:nvPr>
            <p:ph type="body" sz="half" idx="24" hasCustomPrompt="1"/>
          </p:nvPr>
        </p:nvSpPr>
        <p:spPr>
          <a:xfrm>
            <a:off x="375866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8BE4FE6F-AA86-AE69-8A01-4E772F626D31}"/>
              </a:ext>
            </a:extLst>
          </p:cNvPr>
          <p:cNvSpPr>
            <a:spLocks noGrp="1"/>
          </p:cNvSpPr>
          <p:nvPr>
            <p:ph type="body" sz="half" idx="25" hasCustomPrompt="1"/>
          </p:nvPr>
        </p:nvSpPr>
        <p:spPr>
          <a:xfrm>
            <a:off x="411120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7E46A2C2-BA39-0740-7B5E-BB9939B6B297}"/>
              </a:ext>
            </a:extLst>
          </p:cNvPr>
          <p:cNvSpPr>
            <a:spLocks noGrp="1"/>
          </p:cNvSpPr>
          <p:nvPr>
            <p:ph type="body" sz="half" idx="26" hasCustomPrompt="1"/>
          </p:nvPr>
        </p:nvSpPr>
        <p:spPr>
          <a:xfrm>
            <a:off x="446374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A4492B45-4831-4BA2-1FF4-ADDD1ED59EE2}"/>
              </a:ext>
            </a:extLst>
          </p:cNvPr>
          <p:cNvSpPr>
            <a:spLocks noGrp="1"/>
          </p:cNvSpPr>
          <p:nvPr>
            <p:ph type="body" sz="half" idx="27" hasCustomPrompt="1"/>
          </p:nvPr>
        </p:nvSpPr>
        <p:spPr>
          <a:xfrm>
            <a:off x="5135985"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8" name="Text Placeholder 3">
            <a:extLst>
              <a:ext uri="{FF2B5EF4-FFF2-40B4-BE49-F238E27FC236}">
                <a16:creationId xmlns:a16="http://schemas.microsoft.com/office/drawing/2014/main" id="{8D7F0A55-9517-5E77-1B0C-D26C3B983C1B}"/>
              </a:ext>
            </a:extLst>
          </p:cNvPr>
          <p:cNvSpPr>
            <a:spLocks noGrp="1"/>
          </p:cNvSpPr>
          <p:nvPr>
            <p:ph type="body" sz="half" idx="28" hasCustomPrompt="1"/>
          </p:nvPr>
        </p:nvSpPr>
        <p:spPr>
          <a:xfrm>
            <a:off x="5499542"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9" name="Text Placeholder 3">
            <a:extLst>
              <a:ext uri="{FF2B5EF4-FFF2-40B4-BE49-F238E27FC236}">
                <a16:creationId xmlns:a16="http://schemas.microsoft.com/office/drawing/2014/main" id="{D69FAD0D-7697-B174-6ED9-19EC3026DF56}"/>
              </a:ext>
            </a:extLst>
          </p:cNvPr>
          <p:cNvSpPr>
            <a:spLocks noGrp="1"/>
          </p:cNvSpPr>
          <p:nvPr>
            <p:ph type="body" sz="half" idx="29" hasCustomPrompt="1"/>
          </p:nvPr>
        </p:nvSpPr>
        <p:spPr>
          <a:xfrm>
            <a:off x="583004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0" name="Text Placeholder 3">
            <a:extLst>
              <a:ext uri="{FF2B5EF4-FFF2-40B4-BE49-F238E27FC236}">
                <a16:creationId xmlns:a16="http://schemas.microsoft.com/office/drawing/2014/main" id="{0C8E6A8F-A80D-FB3A-AF80-7CE0291335E2}"/>
              </a:ext>
            </a:extLst>
          </p:cNvPr>
          <p:cNvSpPr>
            <a:spLocks noGrp="1"/>
          </p:cNvSpPr>
          <p:nvPr>
            <p:ph type="body" sz="half" idx="30" hasCustomPrompt="1"/>
          </p:nvPr>
        </p:nvSpPr>
        <p:spPr>
          <a:xfrm>
            <a:off x="6182588" y="5629651"/>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1" name="Text Placeholder 3">
            <a:extLst>
              <a:ext uri="{FF2B5EF4-FFF2-40B4-BE49-F238E27FC236}">
                <a16:creationId xmlns:a16="http://schemas.microsoft.com/office/drawing/2014/main" id="{7AD1DA49-C845-776B-C951-88C77004361B}"/>
              </a:ext>
            </a:extLst>
          </p:cNvPr>
          <p:cNvSpPr>
            <a:spLocks noGrp="1"/>
          </p:cNvSpPr>
          <p:nvPr>
            <p:ph type="body" sz="half" idx="31" hasCustomPrompt="1"/>
          </p:nvPr>
        </p:nvSpPr>
        <p:spPr>
          <a:xfrm>
            <a:off x="6502076"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2" name="Text Placeholder 3">
            <a:extLst>
              <a:ext uri="{FF2B5EF4-FFF2-40B4-BE49-F238E27FC236}">
                <a16:creationId xmlns:a16="http://schemas.microsoft.com/office/drawing/2014/main" id="{D2CDD699-EA38-216A-F7D0-6E060C53C82C}"/>
              </a:ext>
            </a:extLst>
          </p:cNvPr>
          <p:cNvSpPr>
            <a:spLocks noGrp="1"/>
          </p:cNvSpPr>
          <p:nvPr>
            <p:ph type="body" sz="half" idx="32" hasCustomPrompt="1"/>
          </p:nvPr>
        </p:nvSpPr>
        <p:spPr>
          <a:xfrm>
            <a:off x="6887667" y="5618634"/>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3" name="Text Placeholder 3">
            <a:extLst>
              <a:ext uri="{FF2B5EF4-FFF2-40B4-BE49-F238E27FC236}">
                <a16:creationId xmlns:a16="http://schemas.microsoft.com/office/drawing/2014/main" id="{F0DAB2D5-E0B4-3602-E973-F9C28AE4F460}"/>
              </a:ext>
            </a:extLst>
          </p:cNvPr>
          <p:cNvSpPr>
            <a:spLocks noGrp="1"/>
          </p:cNvSpPr>
          <p:nvPr>
            <p:ph type="body" sz="half" idx="33" hasCustomPrompt="1"/>
          </p:nvPr>
        </p:nvSpPr>
        <p:spPr>
          <a:xfrm>
            <a:off x="759702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4" name="Text Placeholder 3">
            <a:extLst>
              <a:ext uri="{FF2B5EF4-FFF2-40B4-BE49-F238E27FC236}">
                <a16:creationId xmlns:a16="http://schemas.microsoft.com/office/drawing/2014/main" id="{023548DF-35BB-4D13-BA18-0E153F61CF38}"/>
              </a:ext>
            </a:extLst>
          </p:cNvPr>
          <p:cNvSpPr>
            <a:spLocks noGrp="1"/>
          </p:cNvSpPr>
          <p:nvPr>
            <p:ph type="body" sz="half" idx="34" hasCustomPrompt="1"/>
          </p:nvPr>
        </p:nvSpPr>
        <p:spPr>
          <a:xfrm>
            <a:off x="7949564"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5" name="Text Placeholder 3">
            <a:extLst>
              <a:ext uri="{FF2B5EF4-FFF2-40B4-BE49-F238E27FC236}">
                <a16:creationId xmlns:a16="http://schemas.microsoft.com/office/drawing/2014/main" id="{0758B8A9-E995-2589-3F47-8C57AE0557BB}"/>
              </a:ext>
            </a:extLst>
          </p:cNvPr>
          <p:cNvSpPr>
            <a:spLocks noGrp="1"/>
          </p:cNvSpPr>
          <p:nvPr>
            <p:ph type="body" sz="half" idx="35" hasCustomPrompt="1"/>
          </p:nvPr>
        </p:nvSpPr>
        <p:spPr>
          <a:xfrm>
            <a:off x="828007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6" name="Text Placeholder 3">
            <a:extLst>
              <a:ext uri="{FF2B5EF4-FFF2-40B4-BE49-F238E27FC236}">
                <a16:creationId xmlns:a16="http://schemas.microsoft.com/office/drawing/2014/main" id="{4828CDED-F339-1151-91C1-E8FAB03173DC}"/>
              </a:ext>
            </a:extLst>
          </p:cNvPr>
          <p:cNvSpPr>
            <a:spLocks noGrp="1"/>
          </p:cNvSpPr>
          <p:nvPr>
            <p:ph type="body" sz="half" idx="36" hasCustomPrompt="1"/>
          </p:nvPr>
        </p:nvSpPr>
        <p:spPr>
          <a:xfrm>
            <a:off x="8632610" y="5607617"/>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7" name="Text Placeholder 3">
            <a:extLst>
              <a:ext uri="{FF2B5EF4-FFF2-40B4-BE49-F238E27FC236}">
                <a16:creationId xmlns:a16="http://schemas.microsoft.com/office/drawing/2014/main" id="{96CE3387-8743-9752-02CD-CBDDAC41C200}"/>
              </a:ext>
            </a:extLst>
          </p:cNvPr>
          <p:cNvSpPr>
            <a:spLocks noGrp="1"/>
          </p:cNvSpPr>
          <p:nvPr>
            <p:ph type="body" sz="half" idx="37" hasCustomPrompt="1"/>
          </p:nvPr>
        </p:nvSpPr>
        <p:spPr>
          <a:xfrm>
            <a:off x="898514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58" name="Text Placeholder 3">
            <a:extLst>
              <a:ext uri="{FF2B5EF4-FFF2-40B4-BE49-F238E27FC236}">
                <a16:creationId xmlns:a16="http://schemas.microsoft.com/office/drawing/2014/main" id="{F24CE8CC-B93C-2CD6-8B3C-05AE4D13DA86}"/>
              </a:ext>
            </a:extLst>
          </p:cNvPr>
          <p:cNvSpPr>
            <a:spLocks noGrp="1"/>
          </p:cNvSpPr>
          <p:nvPr>
            <p:ph type="body" sz="half" idx="38" hasCustomPrompt="1"/>
          </p:nvPr>
        </p:nvSpPr>
        <p:spPr>
          <a:xfrm>
            <a:off x="9337689" y="5596600"/>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5" name="Text Placeholder 3">
            <a:extLst>
              <a:ext uri="{FF2B5EF4-FFF2-40B4-BE49-F238E27FC236}">
                <a16:creationId xmlns:a16="http://schemas.microsoft.com/office/drawing/2014/main" id="{AEF25701-32B9-E7F8-650C-1A73C44B20B0}"/>
              </a:ext>
            </a:extLst>
          </p:cNvPr>
          <p:cNvSpPr>
            <a:spLocks noGrp="1"/>
          </p:cNvSpPr>
          <p:nvPr>
            <p:ph type="body" sz="half" idx="39" hasCustomPrompt="1"/>
          </p:nvPr>
        </p:nvSpPr>
        <p:spPr>
          <a:xfrm>
            <a:off x="991368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6" name="Text Placeholder 3">
            <a:extLst>
              <a:ext uri="{FF2B5EF4-FFF2-40B4-BE49-F238E27FC236}">
                <a16:creationId xmlns:a16="http://schemas.microsoft.com/office/drawing/2014/main" id="{BEB32FD9-33D0-B852-83B7-17329AB87AE1}"/>
              </a:ext>
            </a:extLst>
          </p:cNvPr>
          <p:cNvSpPr>
            <a:spLocks noGrp="1"/>
          </p:cNvSpPr>
          <p:nvPr>
            <p:ph type="body" sz="half" idx="40" hasCustomPrompt="1"/>
          </p:nvPr>
        </p:nvSpPr>
        <p:spPr>
          <a:xfrm>
            <a:off x="10266228"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7" name="Text Placeholder 3">
            <a:extLst>
              <a:ext uri="{FF2B5EF4-FFF2-40B4-BE49-F238E27FC236}">
                <a16:creationId xmlns:a16="http://schemas.microsoft.com/office/drawing/2014/main" id="{6E8AE0E3-9B35-98CE-FA7F-4A6D5A0D0DEE}"/>
              </a:ext>
            </a:extLst>
          </p:cNvPr>
          <p:cNvSpPr>
            <a:spLocks noGrp="1"/>
          </p:cNvSpPr>
          <p:nvPr>
            <p:ph type="body" sz="half" idx="41" hasCustomPrompt="1"/>
          </p:nvPr>
        </p:nvSpPr>
        <p:spPr>
          <a:xfrm>
            <a:off x="1059673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8" name="Text Placeholder 3">
            <a:extLst>
              <a:ext uri="{FF2B5EF4-FFF2-40B4-BE49-F238E27FC236}">
                <a16:creationId xmlns:a16="http://schemas.microsoft.com/office/drawing/2014/main" id="{1B1A845F-8265-06CB-846B-C859EC3AD640}"/>
              </a:ext>
            </a:extLst>
          </p:cNvPr>
          <p:cNvSpPr>
            <a:spLocks noGrp="1"/>
          </p:cNvSpPr>
          <p:nvPr>
            <p:ph type="body" sz="half" idx="42" hasCustomPrompt="1"/>
          </p:nvPr>
        </p:nvSpPr>
        <p:spPr>
          <a:xfrm>
            <a:off x="10949274" y="5625453"/>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69" name="Text Placeholder 3">
            <a:extLst>
              <a:ext uri="{FF2B5EF4-FFF2-40B4-BE49-F238E27FC236}">
                <a16:creationId xmlns:a16="http://schemas.microsoft.com/office/drawing/2014/main" id="{DA30314B-6EE0-ACA5-D175-A97A7A0ACAA5}"/>
              </a:ext>
            </a:extLst>
          </p:cNvPr>
          <p:cNvSpPr>
            <a:spLocks noGrp="1"/>
          </p:cNvSpPr>
          <p:nvPr>
            <p:ph type="body" sz="half" idx="43" hasCustomPrompt="1"/>
          </p:nvPr>
        </p:nvSpPr>
        <p:spPr>
          <a:xfrm>
            <a:off x="1130181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70" name="Text Placeholder 3">
            <a:extLst>
              <a:ext uri="{FF2B5EF4-FFF2-40B4-BE49-F238E27FC236}">
                <a16:creationId xmlns:a16="http://schemas.microsoft.com/office/drawing/2014/main" id="{0E1CDF25-257F-1D20-CB03-04B21C7880B1}"/>
              </a:ext>
            </a:extLst>
          </p:cNvPr>
          <p:cNvSpPr>
            <a:spLocks noGrp="1"/>
          </p:cNvSpPr>
          <p:nvPr>
            <p:ph type="body" sz="half" idx="44" hasCustomPrompt="1"/>
          </p:nvPr>
        </p:nvSpPr>
        <p:spPr>
          <a:xfrm>
            <a:off x="11654353" y="5614436"/>
            <a:ext cx="207620" cy="237187"/>
          </a:xfrm>
          <a:prstGeom prst="rect">
            <a:avLst/>
          </a:prstGeom>
        </p:spPr>
        <p:txBody>
          <a:bodyPr/>
          <a:lstStyle>
            <a:lvl1pPr marL="0" indent="0" algn="ctr">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E4817618-C90E-F2DE-7ACB-C98D12E6CAF4}"/>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259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ger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A0F449-26F5-330F-F4B7-324FE6F660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89A5CAEE-D69B-F3D7-5CC9-6B9F62FF7488}"/>
              </a:ext>
            </a:extLst>
          </p:cNvPr>
          <p:cNvSpPr>
            <a:spLocks noGrp="1"/>
          </p:cNvSpPr>
          <p:nvPr>
            <p:ph type="body" sz="half" idx="12" hasCustomPrompt="1"/>
          </p:nvPr>
        </p:nvSpPr>
        <p:spPr>
          <a:xfrm>
            <a:off x="2348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2</a:t>
            </a:r>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2" name="Text Placeholder 3">
            <a:extLst>
              <a:ext uri="{FF2B5EF4-FFF2-40B4-BE49-F238E27FC236}">
                <a16:creationId xmlns:a16="http://schemas.microsoft.com/office/drawing/2014/main" id="{0582BD1A-662C-7F13-8E4F-34F82E33081F}"/>
              </a:ext>
            </a:extLst>
          </p:cNvPr>
          <p:cNvSpPr>
            <a:spLocks noGrp="1"/>
          </p:cNvSpPr>
          <p:nvPr>
            <p:ph type="body" sz="half" idx="15" hasCustomPrompt="1"/>
          </p:nvPr>
        </p:nvSpPr>
        <p:spPr>
          <a:xfrm>
            <a:off x="4159142"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3</a:t>
            </a:r>
          </a:p>
        </p:txBody>
      </p:sp>
      <p:sp>
        <p:nvSpPr>
          <p:cNvPr id="13" name="Text Placeholder 3">
            <a:extLst>
              <a:ext uri="{FF2B5EF4-FFF2-40B4-BE49-F238E27FC236}">
                <a16:creationId xmlns:a16="http://schemas.microsoft.com/office/drawing/2014/main" id="{066475D7-96F0-0B79-0523-0A565C9810FC}"/>
              </a:ext>
            </a:extLst>
          </p:cNvPr>
          <p:cNvSpPr>
            <a:spLocks noGrp="1"/>
          </p:cNvSpPr>
          <p:nvPr>
            <p:ph type="body" sz="half" idx="16" hasCustomPrompt="1"/>
          </p:nvPr>
        </p:nvSpPr>
        <p:spPr>
          <a:xfrm>
            <a:off x="8373954" y="2959427"/>
            <a:ext cx="3465621" cy="2484111"/>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improvement actions relating to YEAR 4</a:t>
            </a:r>
          </a:p>
        </p:txBody>
      </p:sp>
      <p:sp>
        <p:nvSpPr>
          <p:cNvPr id="3" name="Action Button: Home 2">
            <a:hlinkClick r:id="" action="ppaction://hlinkshowjump?jump=firstslide" highlightClick="1"/>
            <a:extLst>
              <a:ext uri="{FF2B5EF4-FFF2-40B4-BE49-F238E27FC236}">
                <a16:creationId xmlns:a16="http://schemas.microsoft.com/office/drawing/2014/main" id="{3CCC6B6C-2D38-66E2-B201-1544E313FD8B}"/>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6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LC Hyperli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42B802-AA78-609A-BAEC-5C0D5E518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425347"/>
            <a:ext cx="3106403" cy="146653"/>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5" name="Action Button: Home 4">
            <a:hlinkClick r:id="" action="ppaction://hlinkshowjump?jump=firstslide" highlightClick="1"/>
            <a:extLst>
              <a:ext uri="{FF2B5EF4-FFF2-40B4-BE49-F238E27FC236}">
                <a16:creationId xmlns:a16="http://schemas.microsoft.com/office/drawing/2014/main" id="{73197D76-95A2-69D6-0080-3B34BDF929F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40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F Hyperli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1380D-1EFD-B15B-FA17-F0EEF758D3A4}"/>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8" name="Picture Placeholder 11">
            <a:extLst>
              <a:ext uri="{FF2B5EF4-FFF2-40B4-BE49-F238E27FC236}">
                <a16:creationId xmlns:a16="http://schemas.microsoft.com/office/drawing/2014/main" id="{AB040702-4D8E-2162-01F2-250B23D97702}"/>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9F77D66F-736B-9A40-21B5-BDBF775E569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1E25336B-E916-89D4-97A2-C96AE4B6B4AA}"/>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3" name="Text Placeholder 3">
            <a:extLst>
              <a:ext uri="{FF2B5EF4-FFF2-40B4-BE49-F238E27FC236}">
                <a16:creationId xmlns:a16="http://schemas.microsoft.com/office/drawing/2014/main" id="{F1D05BA7-AE98-6935-70FE-0404C8106466}"/>
              </a:ext>
            </a:extLst>
          </p:cNvPr>
          <p:cNvSpPr>
            <a:spLocks noGrp="1"/>
          </p:cNvSpPr>
          <p:nvPr>
            <p:ph type="body" sz="half" idx="35" hasCustomPrompt="1"/>
          </p:nvPr>
        </p:nvSpPr>
        <p:spPr>
          <a:xfrm>
            <a:off x="2989597" y="4725387"/>
            <a:ext cx="2896853" cy="175226"/>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2" name="Action Button: Home 1">
            <a:hlinkClick r:id="" action="ppaction://hlinkshowjump?jump=firstslide" highlightClick="1"/>
            <a:extLst>
              <a:ext uri="{FF2B5EF4-FFF2-40B4-BE49-F238E27FC236}">
                <a16:creationId xmlns:a16="http://schemas.microsoft.com/office/drawing/2014/main" id="{AF917081-75A7-4781-6386-251441577C2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xt &amp; Factor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CC208F7-0108-A9BB-5474-B910BBE0C3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222702"/>
            <a:ext cx="3393476" cy="2397513"/>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school/learner information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200400"/>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important authority/cluster information</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226095" y="3189249"/>
            <a:ext cx="3393476" cy="2754351"/>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national information</a:t>
            </a:r>
          </a:p>
        </p:txBody>
      </p:sp>
      <p:sp>
        <p:nvSpPr>
          <p:cNvPr id="23" name="Text Placeholder 3">
            <a:extLst>
              <a:ext uri="{FF2B5EF4-FFF2-40B4-BE49-F238E27FC236}">
                <a16:creationId xmlns:a16="http://schemas.microsoft.com/office/drawing/2014/main" id="{0DAAD972-BC98-C6C5-C4F9-B4A4275008C8}"/>
              </a:ext>
            </a:extLst>
          </p:cNvPr>
          <p:cNvSpPr>
            <a:spLocks noGrp="1"/>
          </p:cNvSpPr>
          <p:nvPr>
            <p:ph type="body" sz="half" idx="16" hasCustomPrompt="1"/>
          </p:nvPr>
        </p:nvSpPr>
        <p:spPr>
          <a:xfrm>
            <a:off x="2438400" y="5788781"/>
            <a:ext cx="1486831" cy="141567"/>
          </a:xfrm>
          <a:prstGeom prst="rect">
            <a:avLst/>
          </a:prstGeom>
        </p:spPr>
        <p:txBody>
          <a:bodyPr/>
          <a:lstStyle>
            <a:lvl1pPr marL="0" indent="0" algn="ctr">
              <a:buNone/>
              <a:defRPr sz="800" b="1" i="0">
                <a:solidFill>
                  <a:schemeClr val="accent1">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link</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1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xt &amp; Factor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8B332D-7161-E2B3-5301-7A87FEBA3E25}"/>
              </a:ext>
            </a:extLst>
          </p:cNvPr>
          <p:cNvPicPr>
            <a:picLocks noChangeAspect="1"/>
          </p:cNvPicPr>
          <p:nvPr userDrawn="1"/>
        </p:nvPicPr>
        <p:blipFill>
          <a:blip r:embed="rId2"/>
          <a:stretch>
            <a:fillRect/>
          </a:stretch>
        </p:blipFill>
        <p:spPr>
          <a:xfrm>
            <a:off x="-10940" y="0"/>
            <a:ext cx="12192000" cy="6858000"/>
          </a:xfrm>
          <a:prstGeom prst="rect">
            <a:avLst/>
          </a:prstGeom>
        </p:spPr>
      </p:pic>
      <p:sp>
        <p:nvSpPr>
          <p:cNvPr id="12" name="Picture Placeholder 11">
            <a:extLst>
              <a:ext uri="{FF2B5EF4-FFF2-40B4-BE49-F238E27FC236}">
                <a16:creationId xmlns:a16="http://schemas.microsoft.com/office/drawing/2014/main" id="{4641853C-20A0-9AC8-0C2C-42705843EB8C}"/>
              </a:ext>
            </a:extLst>
          </p:cNvPr>
          <p:cNvSpPr>
            <a:spLocks noGrp="1"/>
          </p:cNvSpPr>
          <p:nvPr>
            <p:ph type="pic" sz="quarter" idx="11"/>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3" name="Title 1">
            <a:extLst>
              <a:ext uri="{FF2B5EF4-FFF2-40B4-BE49-F238E27FC236}">
                <a16:creationId xmlns:a16="http://schemas.microsoft.com/office/drawing/2014/main" id="{B4571DFB-2124-23C6-219A-5EAB48E173B7}"/>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8" name="Text Placeholder 3">
            <a:extLst>
              <a:ext uri="{FF2B5EF4-FFF2-40B4-BE49-F238E27FC236}">
                <a16:creationId xmlns:a16="http://schemas.microsoft.com/office/drawing/2014/main" id="{2E145F4D-A24C-998C-DF60-73D0B5EE2671}"/>
              </a:ext>
            </a:extLst>
          </p:cNvPr>
          <p:cNvSpPr>
            <a:spLocks noGrp="1"/>
          </p:cNvSpPr>
          <p:nvPr>
            <p:ph type="body" sz="half" idx="2" hasCustomPrompt="1"/>
          </p:nvPr>
        </p:nvSpPr>
        <p:spPr>
          <a:xfrm>
            <a:off x="576359" y="3179671"/>
            <a:ext cx="3348872" cy="86520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Vision’</a:t>
            </a:r>
          </a:p>
        </p:txBody>
      </p:sp>
      <p:sp>
        <p:nvSpPr>
          <p:cNvPr id="19" name="Text Placeholder 3">
            <a:extLst>
              <a:ext uri="{FF2B5EF4-FFF2-40B4-BE49-F238E27FC236}">
                <a16:creationId xmlns:a16="http://schemas.microsoft.com/office/drawing/2014/main" id="{F074CD15-8829-CABC-5EE4-1FD73FE0C99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20" name="Text Placeholder 3">
            <a:extLst>
              <a:ext uri="{FF2B5EF4-FFF2-40B4-BE49-F238E27FC236}">
                <a16:creationId xmlns:a16="http://schemas.microsoft.com/office/drawing/2014/main" id="{1B800A29-9FD8-B2B2-17AF-1CCA70C9A12A}"/>
              </a:ext>
            </a:extLst>
          </p:cNvPr>
          <p:cNvSpPr>
            <a:spLocks noGrp="1"/>
          </p:cNvSpPr>
          <p:nvPr>
            <p:ph type="body" sz="half" idx="13"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21" name="Text Placeholder 3">
            <a:extLst>
              <a:ext uri="{FF2B5EF4-FFF2-40B4-BE49-F238E27FC236}">
                <a16:creationId xmlns:a16="http://schemas.microsoft.com/office/drawing/2014/main" id="{191F2CD8-7100-915B-DA8B-A5732FE52AD3}"/>
              </a:ext>
            </a:extLst>
          </p:cNvPr>
          <p:cNvSpPr>
            <a:spLocks noGrp="1"/>
          </p:cNvSpPr>
          <p:nvPr>
            <p:ph type="body" sz="half" idx="14" hasCustomPrompt="1"/>
          </p:nvPr>
        </p:nvSpPr>
        <p:spPr>
          <a:xfrm>
            <a:off x="4378925" y="3178884"/>
            <a:ext cx="3285681" cy="887507"/>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Values’</a:t>
            </a:r>
          </a:p>
        </p:txBody>
      </p:sp>
      <p:sp>
        <p:nvSpPr>
          <p:cNvPr id="22" name="Text Placeholder 3">
            <a:extLst>
              <a:ext uri="{FF2B5EF4-FFF2-40B4-BE49-F238E27FC236}">
                <a16:creationId xmlns:a16="http://schemas.microsoft.com/office/drawing/2014/main" id="{A971EB06-1B85-FB32-CF02-E808359AFFE2}"/>
              </a:ext>
            </a:extLst>
          </p:cNvPr>
          <p:cNvSpPr>
            <a:spLocks noGrp="1"/>
          </p:cNvSpPr>
          <p:nvPr>
            <p:ph type="body" sz="half" idx="15" hasCustomPrompt="1"/>
          </p:nvPr>
        </p:nvSpPr>
        <p:spPr>
          <a:xfrm>
            <a:off x="8183063" y="3189250"/>
            <a:ext cx="3348872" cy="2520174"/>
          </a:xfrm>
          <a:prstGeom prst="rect">
            <a:avLst/>
          </a:prstGeom>
        </p:spPr>
        <p:txBody>
          <a:bodyPr/>
          <a:lstStyle>
            <a:lvl1pPr marL="0" indent="0" algn="ctr">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‘Curriculum Rationale’</a:t>
            </a:r>
          </a:p>
        </p:txBody>
      </p:sp>
      <p:sp>
        <p:nvSpPr>
          <p:cNvPr id="3" name="Action Button: Home 2">
            <a:hlinkClick r:id="" action="ppaction://hlinkshowjump?jump=firstslide" highlightClick="1"/>
            <a:extLst>
              <a:ext uri="{FF2B5EF4-FFF2-40B4-BE49-F238E27FC236}">
                <a16:creationId xmlns:a16="http://schemas.microsoft.com/office/drawing/2014/main" id="{4F8F26F9-D1D8-2C1A-A68C-A5414E3E9BE7}"/>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60CEA930-BB62-0444-04AD-EF885B142A6E}"/>
              </a:ext>
            </a:extLst>
          </p:cNvPr>
          <p:cNvSpPr>
            <a:spLocks noGrp="1"/>
          </p:cNvSpPr>
          <p:nvPr>
            <p:ph type="body" sz="half" idx="16" hasCustomPrompt="1"/>
          </p:nvPr>
        </p:nvSpPr>
        <p:spPr>
          <a:xfrm>
            <a:off x="662420" y="4739531"/>
            <a:ext cx="6781872" cy="865204"/>
          </a:xfrm>
          <a:prstGeom prst="rect">
            <a:avLst/>
          </a:prstGeom>
        </p:spPr>
        <p:txBody>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how vision, values, and rationale connect to the improvement priority</a:t>
            </a:r>
          </a:p>
        </p:txBody>
      </p:sp>
    </p:spTree>
    <p:extLst>
      <p:ext uri="{BB962C8B-B14F-4D97-AF65-F5344CB8AC3E}">
        <p14:creationId xmlns:p14="http://schemas.microsoft.com/office/powerpoint/2010/main" val="1220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ing Dat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900056-804E-F26A-A1A2-A550051688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4FD88DF-E06D-7A9A-F244-13F5BD12D96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9" name="Title 1">
            <a:extLst>
              <a:ext uri="{FF2B5EF4-FFF2-40B4-BE49-F238E27FC236}">
                <a16:creationId xmlns:a16="http://schemas.microsoft.com/office/drawing/2014/main" id="{4A6269FC-2B47-D773-B454-E49AA36B4B7A}"/>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0" name="Text Placeholder 3">
            <a:extLst>
              <a:ext uri="{FF2B5EF4-FFF2-40B4-BE49-F238E27FC236}">
                <a16:creationId xmlns:a16="http://schemas.microsoft.com/office/drawing/2014/main" id="{C5A2F38C-709B-7952-CE32-2B707C1BD8E5}"/>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1" name="Text Placeholder 3">
            <a:extLst>
              <a:ext uri="{FF2B5EF4-FFF2-40B4-BE49-F238E27FC236}">
                <a16:creationId xmlns:a16="http://schemas.microsoft.com/office/drawing/2014/main" id="{B902A0F3-0C03-E023-3AE3-2DB634B7CC50}"/>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0C75ED2A-D871-D998-3E79-B2714DBD3F11}"/>
              </a:ext>
            </a:extLst>
          </p:cNvPr>
          <p:cNvSpPr>
            <a:spLocks noGrp="1"/>
          </p:cNvSpPr>
          <p:nvPr>
            <p:ph type="body" sz="half" idx="15" hasCustomPrompt="1"/>
          </p:nvPr>
        </p:nvSpPr>
        <p:spPr>
          <a:xfrm>
            <a:off x="307293" y="2998524"/>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1</a:t>
            </a:r>
          </a:p>
        </p:txBody>
      </p:sp>
      <p:sp>
        <p:nvSpPr>
          <p:cNvPr id="14" name="Text Placeholder 3">
            <a:extLst>
              <a:ext uri="{FF2B5EF4-FFF2-40B4-BE49-F238E27FC236}">
                <a16:creationId xmlns:a16="http://schemas.microsoft.com/office/drawing/2014/main" id="{41F65853-43C4-0EFB-54FE-0A270BA6021A}"/>
              </a:ext>
            </a:extLst>
          </p:cNvPr>
          <p:cNvSpPr>
            <a:spLocks noGrp="1"/>
          </p:cNvSpPr>
          <p:nvPr>
            <p:ph type="body" sz="half" idx="16" hasCustomPrompt="1"/>
          </p:nvPr>
        </p:nvSpPr>
        <p:spPr>
          <a:xfrm>
            <a:off x="307293" y="3533546"/>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2</a:t>
            </a:r>
          </a:p>
        </p:txBody>
      </p:sp>
      <p:sp>
        <p:nvSpPr>
          <p:cNvPr id="15" name="Text Placeholder 3">
            <a:extLst>
              <a:ext uri="{FF2B5EF4-FFF2-40B4-BE49-F238E27FC236}">
                <a16:creationId xmlns:a16="http://schemas.microsoft.com/office/drawing/2014/main" id="{B8DD8A5B-0468-09E0-BC3D-A20C6411BDA0}"/>
              </a:ext>
            </a:extLst>
          </p:cNvPr>
          <p:cNvSpPr>
            <a:spLocks noGrp="1"/>
          </p:cNvSpPr>
          <p:nvPr>
            <p:ph type="body" sz="half" idx="17" hasCustomPrompt="1"/>
          </p:nvPr>
        </p:nvSpPr>
        <p:spPr>
          <a:xfrm>
            <a:off x="307293" y="40685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3</a:t>
            </a:r>
          </a:p>
        </p:txBody>
      </p:sp>
      <p:sp>
        <p:nvSpPr>
          <p:cNvPr id="16" name="Text Placeholder 3">
            <a:extLst>
              <a:ext uri="{FF2B5EF4-FFF2-40B4-BE49-F238E27FC236}">
                <a16:creationId xmlns:a16="http://schemas.microsoft.com/office/drawing/2014/main" id="{256141FD-B08C-A61D-7E1C-39D5E1565B6B}"/>
              </a:ext>
            </a:extLst>
          </p:cNvPr>
          <p:cNvSpPr>
            <a:spLocks noGrp="1"/>
          </p:cNvSpPr>
          <p:nvPr>
            <p:ph type="body" sz="half" idx="18" hasCustomPrompt="1"/>
          </p:nvPr>
        </p:nvSpPr>
        <p:spPr>
          <a:xfrm>
            <a:off x="307293" y="461551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4</a:t>
            </a:r>
          </a:p>
        </p:txBody>
      </p:sp>
      <p:sp>
        <p:nvSpPr>
          <p:cNvPr id="17" name="Text Placeholder 3">
            <a:extLst>
              <a:ext uri="{FF2B5EF4-FFF2-40B4-BE49-F238E27FC236}">
                <a16:creationId xmlns:a16="http://schemas.microsoft.com/office/drawing/2014/main" id="{36AB8DFB-41F4-FDBD-89E5-9C56BC3442C4}"/>
              </a:ext>
            </a:extLst>
          </p:cNvPr>
          <p:cNvSpPr>
            <a:spLocks noGrp="1"/>
          </p:cNvSpPr>
          <p:nvPr>
            <p:ph type="body" sz="half" idx="19" hasCustomPrompt="1"/>
          </p:nvPr>
        </p:nvSpPr>
        <p:spPr>
          <a:xfrm>
            <a:off x="307293" y="5162468"/>
            <a:ext cx="6560435"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data statement 5</a:t>
            </a:r>
          </a:p>
        </p:txBody>
      </p:sp>
      <p:sp>
        <p:nvSpPr>
          <p:cNvPr id="18" name="Text Placeholder 3">
            <a:extLst>
              <a:ext uri="{FF2B5EF4-FFF2-40B4-BE49-F238E27FC236}">
                <a16:creationId xmlns:a16="http://schemas.microsoft.com/office/drawing/2014/main" id="{7E6B2F28-5FA4-3A2F-4E86-002847FD109D}"/>
              </a:ext>
            </a:extLst>
          </p:cNvPr>
          <p:cNvSpPr>
            <a:spLocks noGrp="1"/>
          </p:cNvSpPr>
          <p:nvPr>
            <p:ph type="body" sz="half" idx="20" hasCustomPrompt="1"/>
          </p:nvPr>
        </p:nvSpPr>
        <p:spPr>
          <a:xfrm>
            <a:off x="7402749"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1a</a:t>
            </a:r>
          </a:p>
        </p:txBody>
      </p:sp>
      <p:sp>
        <p:nvSpPr>
          <p:cNvPr id="20" name="Text Placeholder 3">
            <a:extLst>
              <a:ext uri="{FF2B5EF4-FFF2-40B4-BE49-F238E27FC236}">
                <a16:creationId xmlns:a16="http://schemas.microsoft.com/office/drawing/2014/main" id="{4F1FA01A-23F7-C481-0A23-1092EE7AB1ED}"/>
              </a:ext>
            </a:extLst>
          </p:cNvPr>
          <p:cNvSpPr>
            <a:spLocks noGrp="1"/>
          </p:cNvSpPr>
          <p:nvPr>
            <p:ph type="body" sz="half" idx="21" hasCustomPrompt="1"/>
          </p:nvPr>
        </p:nvSpPr>
        <p:spPr>
          <a:xfrm>
            <a:off x="9024026" y="299570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1b</a:t>
            </a:r>
          </a:p>
        </p:txBody>
      </p:sp>
      <p:sp>
        <p:nvSpPr>
          <p:cNvPr id="21" name="Text Placeholder 3">
            <a:extLst>
              <a:ext uri="{FF2B5EF4-FFF2-40B4-BE49-F238E27FC236}">
                <a16:creationId xmlns:a16="http://schemas.microsoft.com/office/drawing/2014/main" id="{C4091DD2-1D14-16E1-1786-7FE26BAA709D}"/>
              </a:ext>
            </a:extLst>
          </p:cNvPr>
          <p:cNvSpPr>
            <a:spLocks noGrp="1"/>
          </p:cNvSpPr>
          <p:nvPr>
            <p:ph type="body" sz="half" idx="22" hasCustomPrompt="1"/>
          </p:nvPr>
        </p:nvSpPr>
        <p:spPr>
          <a:xfrm>
            <a:off x="10645303" y="298681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1c</a:t>
            </a:r>
          </a:p>
        </p:txBody>
      </p:sp>
      <p:sp>
        <p:nvSpPr>
          <p:cNvPr id="26" name="Text Placeholder 3">
            <a:extLst>
              <a:ext uri="{FF2B5EF4-FFF2-40B4-BE49-F238E27FC236}">
                <a16:creationId xmlns:a16="http://schemas.microsoft.com/office/drawing/2014/main" id="{AD54CAD2-4B4B-EA3F-4BAA-557D343DB801}"/>
              </a:ext>
            </a:extLst>
          </p:cNvPr>
          <p:cNvSpPr>
            <a:spLocks noGrp="1"/>
          </p:cNvSpPr>
          <p:nvPr>
            <p:ph type="body" sz="half" idx="23" hasCustomPrompt="1"/>
          </p:nvPr>
        </p:nvSpPr>
        <p:spPr>
          <a:xfrm>
            <a:off x="7402749"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2a</a:t>
            </a:r>
          </a:p>
        </p:txBody>
      </p:sp>
      <p:sp>
        <p:nvSpPr>
          <p:cNvPr id="27" name="Text Placeholder 3">
            <a:extLst>
              <a:ext uri="{FF2B5EF4-FFF2-40B4-BE49-F238E27FC236}">
                <a16:creationId xmlns:a16="http://schemas.microsoft.com/office/drawing/2014/main" id="{FC2F7C44-9FAB-64CA-B1D3-63A1C16DD1DB}"/>
              </a:ext>
            </a:extLst>
          </p:cNvPr>
          <p:cNvSpPr>
            <a:spLocks noGrp="1"/>
          </p:cNvSpPr>
          <p:nvPr>
            <p:ph type="body" sz="half" idx="24" hasCustomPrompt="1"/>
          </p:nvPr>
        </p:nvSpPr>
        <p:spPr>
          <a:xfrm>
            <a:off x="9024026" y="355018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2b</a:t>
            </a:r>
          </a:p>
        </p:txBody>
      </p:sp>
      <p:sp>
        <p:nvSpPr>
          <p:cNvPr id="28" name="Text Placeholder 3">
            <a:extLst>
              <a:ext uri="{FF2B5EF4-FFF2-40B4-BE49-F238E27FC236}">
                <a16:creationId xmlns:a16="http://schemas.microsoft.com/office/drawing/2014/main" id="{60110591-2F37-79C1-7457-BCC31E2BCFB5}"/>
              </a:ext>
            </a:extLst>
          </p:cNvPr>
          <p:cNvSpPr>
            <a:spLocks noGrp="1"/>
          </p:cNvSpPr>
          <p:nvPr>
            <p:ph type="body" sz="half" idx="25" hasCustomPrompt="1"/>
          </p:nvPr>
        </p:nvSpPr>
        <p:spPr>
          <a:xfrm>
            <a:off x="10645303" y="3541291"/>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2c</a:t>
            </a:r>
          </a:p>
        </p:txBody>
      </p:sp>
      <p:sp>
        <p:nvSpPr>
          <p:cNvPr id="29" name="Text Placeholder 3">
            <a:extLst>
              <a:ext uri="{FF2B5EF4-FFF2-40B4-BE49-F238E27FC236}">
                <a16:creationId xmlns:a16="http://schemas.microsoft.com/office/drawing/2014/main" id="{F9F5CE45-2572-0BEF-0D3E-0DA40A654EFF}"/>
              </a:ext>
            </a:extLst>
          </p:cNvPr>
          <p:cNvSpPr>
            <a:spLocks noGrp="1"/>
          </p:cNvSpPr>
          <p:nvPr>
            <p:ph type="body" sz="half" idx="26" hasCustomPrompt="1"/>
          </p:nvPr>
        </p:nvSpPr>
        <p:spPr>
          <a:xfrm>
            <a:off x="7402749"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3a</a:t>
            </a:r>
          </a:p>
        </p:txBody>
      </p:sp>
      <p:sp>
        <p:nvSpPr>
          <p:cNvPr id="30" name="Text Placeholder 3">
            <a:extLst>
              <a:ext uri="{FF2B5EF4-FFF2-40B4-BE49-F238E27FC236}">
                <a16:creationId xmlns:a16="http://schemas.microsoft.com/office/drawing/2014/main" id="{295A1164-C75E-4BEA-5CE4-98F79F2A100C}"/>
              </a:ext>
            </a:extLst>
          </p:cNvPr>
          <p:cNvSpPr>
            <a:spLocks noGrp="1"/>
          </p:cNvSpPr>
          <p:nvPr>
            <p:ph type="body" sz="half" idx="27" hasCustomPrompt="1"/>
          </p:nvPr>
        </p:nvSpPr>
        <p:spPr>
          <a:xfrm>
            <a:off x="9024026" y="4056019"/>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3b</a:t>
            </a:r>
          </a:p>
        </p:txBody>
      </p:sp>
      <p:sp>
        <p:nvSpPr>
          <p:cNvPr id="31" name="Text Placeholder 3">
            <a:extLst>
              <a:ext uri="{FF2B5EF4-FFF2-40B4-BE49-F238E27FC236}">
                <a16:creationId xmlns:a16="http://schemas.microsoft.com/office/drawing/2014/main" id="{456CD82E-80B6-8E9C-772D-B3625F3B6C6A}"/>
              </a:ext>
            </a:extLst>
          </p:cNvPr>
          <p:cNvSpPr>
            <a:spLocks noGrp="1"/>
          </p:cNvSpPr>
          <p:nvPr>
            <p:ph type="body" sz="half" idx="28" hasCustomPrompt="1"/>
          </p:nvPr>
        </p:nvSpPr>
        <p:spPr>
          <a:xfrm>
            <a:off x="10645303" y="4047130"/>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3c</a:t>
            </a:r>
          </a:p>
        </p:txBody>
      </p:sp>
      <p:sp>
        <p:nvSpPr>
          <p:cNvPr id="32" name="Text Placeholder 3">
            <a:extLst>
              <a:ext uri="{FF2B5EF4-FFF2-40B4-BE49-F238E27FC236}">
                <a16:creationId xmlns:a16="http://schemas.microsoft.com/office/drawing/2014/main" id="{7381DDB2-04F2-5F72-2F49-945D0EE027FE}"/>
              </a:ext>
            </a:extLst>
          </p:cNvPr>
          <p:cNvSpPr>
            <a:spLocks noGrp="1"/>
          </p:cNvSpPr>
          <p:nvPr>
            <p:ph type="body" sz="half" idx="29" hasCustomPrompt="1"/>
          </p:nvPr>
        </p:nvSpPr>
        <p:spPr>
          <a:xfrm>
            <a:off x="7402749"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4a</a:t>
            </a:r>
          </a:p>
        </p:txBody>
      </p:sp>
      <p:sp>
        <p:nvSpPr>
          <p:cNvPr id="33" name="Text Placeholder 3">
            <a:extLst>
              <a:ext uri="{FF2B5EF4-FFF2-40B4-BE49-F238E27FC236}">
                <a16:creationId xmlns:a16="http://schemas.microsoft.com/office/drawing/2014/main" id="{CC733717-0445-04A2-2349-77F9BD111614}"/>
              </a:ext>
            </a:extLst>
          </p:cNvPr>
          <p:cNvSpPr>
            <a:spLocks noGrp="1"/>
          </p:cNvSpPr>
          <p:nvPr>
            <p:ph type="body" sz="half" idx="30" hasCustomPrompt="1"/>
          </p:nvPr>
        </p:nvSpPr>
        <p:spPr>
          <a:xfrm>
            <a:off x="9024026" y="462022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4b</a:t>
            </a:r>
          </a:p>
        </p:txBody>
      </p:sp>
      <p:sp>
        <p:nvSpPr>
          <p:cNvPr id="34" name="Text Placeholder 3">
            <a:extLst>
              <a:ext uri="{FF2B5EF4-FFF2-40B4-BE49-F238E27FC236}">
                <a16:creationId xmlns:a16="http://schemas.microsoft.com/office/drawing/2014/main" id="{6F0D05DA-428C-7F80-69E1-268CA8BAD72A}"/>
              </a:ext>
            </a:extLst>
          </p:cNvPr>
          <p:cNvSpPr>
            <a:spLocks noGrp="1"/>
          </p:cNvSpPr>
          <p:nvPr>
            <p:ph type="body" sz="half" idx="31" hasCustomPrompt="1"/>
          </p:nvPr>
        </p:nvSpPr>
        <p:spPr>
          <a:xfrm>
            <a:off x="10645303" y="4611334"/>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4c</a:t>
            </a:r>
          </a:p>
        </p:txBody>
      </p:sp>
      <p:sp>
        <p:nvSpPr>
          <p:cNvPr id="35" name="Text Placeholder 3">
            <a:extLst>
              <a:ext uri="{FF2B5EF4-FFF2-40B4-BE49-F238E27FC236}">
                <a16:creationId xmlns:a16="http://schemas.microsoft.com/office/drawing/2014/main" id="{56809848-B495-193F-6138-AE825D5B92D8}"/>
              </a:ext>
            </a:extLst>
          </p:cNvPr>
          <p:cNvSpPr>
            <a:spLocks noGrp="1"/>
          </p:cNvSpPr>
          <p:nvPr>
            <p:ph type="body" sz="half" idx="32" hasCustomPrompt="1"/>
          </p:nvPr>
        </p:nvSpPr>
        <p:spPr>
          <a:xfrm>
            <a:off x="7402749"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5a</a:t>
            </a:r>
          </a:p>
        </p:txBody>
      </p:sp>
      <p:sp>
        <p:nvSpPr>
          <p:cNvPr id="36" name="Text Placeholder 3">
            <a:extLst>
              <a:ext uri="{FF2B5EF4-FFF2-40B4-BE49-F238E27FC236}">
                <a16:creationId xmlns:a16="http://schemas.microsoft.com/office/drawing/2014/main" id="{743B957F-9611-8942-E1D0-39B8CF27D424}"/>
              </a:ext>
            </a:extLst>
          </p:cNvPr>
          <p:cNvSpPr>
            <a:spLocks noGrp="1"/>
          </p:cNvSpPr>
          <p:nvPr>
            <p:ph type="body" sz="half" idx="33" hasCustomPrompt="1"/>
          </p:nvPr>
        </p:nvSpPr>
        <p:spPr>
          <a:xfrm>
            <a:off x="9024026" y="5164972"/>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5b</a:t>
            </a:r>
          </a:p>
        </p:txBody>
      </p:sp>
      <p:sp>
        <p:nvSpPr>
          <p:cNvPr id="37" name="Text Placeholder 3">
            <a:extLst>
              <a:ext uri="{FF2B5EF4-FFF2-40B4-BE49-F238E27FC236}">
                <a16:creationId xmlns:a16="http://schemas.microsoft.com/office/drawing/2014/main" id="{C4F1E97C-FC83-1420-09EE-68660E7638B8}"/>
              </a:ext>
            </a:extLst>
          </p:cNvPr>
          <p:cNvSpPr>
            <a:spLocks noGrp="1"/>
          </p:cNvSpPr>
          <p:nvPr>
            <p:ph type="body" sz="half" idx="34" hasCustomPrompt="1"/>
          </p:nvPr>
        </p:nvSpPr>
        <p:spPr>
          <a:xfrm>
            <a:off x="10645303" y="5156083"/>
            <a:ext cx="1254869" cy="234108"/>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Source 5c</a:t>
            </a:r>
          </a:p>
        </p:txBody>
      </p:sp>
      <p:sp>
        <p:nvSpPr>
          <p:cNvPr id="3" name="Action Button: Home 2">
            <a:hlinkClick r:id="" action="ppaction://hlinkshowjump?jump=firstslide" highlightClick="1"/>
            <a:extLst>
              <a:ext uri="{FF2B5EF4-FFF2-40B4-BE49-F238E27FC236}">
                <a16:creationId xmlns:a16="http://schemas.microsoft.com/office/drawing/2014/main" id="{B8B960E8-630D-7C1B-436F-18D7384AF9F3}"/>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27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on + Indicators Ter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DD841B-3EFF-7C17-0FF6-2859CB760CE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Picture Placeholder 11">
            <a:extLst>
              <a:ext uri="{FF2B5EF4-FFF2-40B4-BE49-F238E27FC236}">
                <a16:creationId xmlns:a16="http://schemas.microsoft.com/office/drawing/2014/main" id="{16C58D0F-AEE7-8CC5-D2E0-B5F88653637A}"/>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2" name="Title 1">
            <a:extLst>
              <a:ext uri="{FF2B5EF4-FFF2-40B4-BE49-F238E27FC236}">
                <a16:creationId xmlns:a16="http://schemas.microsoft.com/office/drawing/2014/main" id="{F2AED75C-EE95-E31D-D80F-02A64B9D2ACB}"/>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3" name="Text Placeholder 3">
            <a:extLst>
              <a:ext uri="{FF2B5EF4-FFF2-40B4-BE49-F238E27FC236}">
                <a16:creationId xmlns:a16="http://schemas.microsoft.com/office/drawing/2014/main" id="{36B453D3-2B38-B8F0-898A-B01E90BB27AD}"/>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4" name="Text Placeholder 3">
            <a:extLst>
              <a:ext uri="{FF2B5EF4-FFF2-40B4-BE49-F238E27FC236}">
                <a16:creationId xmlns:a16="http://schemas.microsoft.com/office/drawing/2014/main" id="{EABE5476-3B6B-A15B-DE37-E6769361E5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5" name="Text Placeholder 3">
            <a:extLst>
              <a:ext uri="{FF2B5EF4-FFF2-40B4-BE49-F238E27FC236}">
                <a16:creationId xmlns:a16="http://schemas.microsoft.com/office/drawing/2014/main" id="{B146A57E-8922-F907-A2F4-E9F98C418119}"/>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DEA96C15-66B9-56C0-FE10-C9CA080967EA}"/>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F8A6F690-7183-248B-342D-AAD02CEAAD7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50E16508-2F80-3EE7-7725-77F7AC65574B}"/>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9" name="Text Placeholder 3">
            <a:extLst>
              <a:ext uri="{FF2B5EF4-FFF2-40B4-BE49-F238E27FC236}">
                <a16:creationId xmlns:a16="http://schemas.microsoft.com/office/drawing/2014/main" id="{7D685F27-2FF5-2A4D-1B15-A3B1BF1E732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20" name="Text Placeholder 3">
            <a:extLst>
              <a:ext uri="{FF2B5EF4-FFF2-40B4-BE49-F238E27FC236}">
                <a16:creationId xmlns:a16="http://schemas.microsoft.com/office/drawing/2014/main" id="{37A5F356-8BFA-960A-0BA7-AC901311AD71}"/>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1’</a:t>
            </a:r>
          </a:p>
        </p:txBody>
      </p:sp>
      <p:sp>
        <p:nvSpPr>
          <p:cNvPr id="22" name="Text Placeholder 3">
            <a:extLst>
              <a:ext uri="{FF2B5EF4-FFF2-40B4-BE49-F238E27FC236}">
                <a16:creationId xmlns:a16="http://schemas.microsoft.com/office/drawing/2014/main" id="{59734B44-3BB0-0F61-0ADE-61B4FCB68C32}"/>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61D6B995-7E38-C6E3-FE1F-EE30C87A3C76}"/>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9C20BFD9-B390-EA7D-E59A-88B7BE8613D8}"/>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1’</a:t>
            </a:r>
          </a:p>
        </p:txBody>
      </p:sp>
      <p:sp>
        <p:nvSpPr>
          <p:cNvPr id="25" name="Text Placeholder 3">
            <a:extLst>
              <a:ext uri="{FF2B5EF4-FFF2-40B4-BE49-F238E27FC236}">
                <a16:creationId xmlns:a16="http://schemas.microsoft.com/office/drawing/2014/main" id="{28BD1A28-C385-E107-1E8F-51C8F85CDB48}"/>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7F8964AB-1544-1B5D-49B7-30CB2E6FC9CC}"/>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2’</a:t>
            </a:r>
          </a:p>
        </p:txBody>
      </p:sp>
      <p:sp>
        <p:nvSpPr>
          <p:cNvPr id="27" name="Text Placeholder 3">
            <a:extLst>
              <a:ext uri="{FF2B5EF4-FFF2-40B4-BE49-F238E27FC236}">
                <a16:creationId xmlns:a16="http://schemas.microsoft.com/office/drawing/2014/main" id="{96F9629F-FB42-CBD6-DAD1-75B79B2484A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D3710DCC-6240-8620-9BEE-19FDA16E232C}"/>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0833B9A3-3ED5-DA52-9DE8-67E597F0205E}"/>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2’</a:t>
            </a:r>
          </a:p>
        </p:txBody>
      </p:sp>
      <p:sp>
        <p:nvSpPr>
          <p:cNvPr id="30" name="Text Placeholder 3">
            <a:extLst>
              <a:ext uri="{FF2B5EF4-FFF2-40B4-BE49-F238E27FC236}">
                <a16:creationId xmlns:a16="http://schemas.microsoft.com/office/drawing/2014/main" id="{FC8F2AE0-3EA7-E09C-3F7D-E23CBFCA856E}"/>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F35C574C-8E98-E1CE-5F65-421C1C96F187}"/>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3’</a:t>
            </a:r>
          </a:p>
        </p:txBody>
      </p:sp>
      <p:sp>
        <p:nvSpPr>
          <p:cNvPr id="32" name="Text Placeholder 3">
            <a:extLst>
              <a:ext uri="{FF2B5EF4-FFF2-40B4-BE49-F238E27FC236}">
                <a16:creationId xmlns:a16="http://schemas.microsoft.com/office/drawing/2014/main" id="{D7EAE890-221D-1847-C54F-99CA1F3C9C0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C8664338-BEAA-7293-9952-28044FE81286}"/>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35C6CB44-F8D3-8992-288E-C8D3EEEC911F}"/>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3’</a:t>
            </a:r>
          </a:p>
        </p:txBody>
      </p:sp>
      <p:sp>
        <p:nvSpPr>
          <p:cNvPr id="35" name="Text Placeholder 3">
            <a:extLst>
              <a:ext uri="{FF2B5EF4-FFF2-40B4-BE49-F238E27FC236}">
                <a16:creationId xmlns:a16="http://schemas.microsoft.com/office/drawing/2014/main" id="{1CE65D97-C8E8-4C3C-3524-278FABA66320}"/>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E8AEAB60-7F3F-6BB4-D375-035F3C047F87}"/>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4’</a:t>
            </a:r>
          </a:p>
        </p:txBody>
      </p:sp>
      <p:sp>
        <p:nvSpPr>
          <p:cNvPr id="37" name="Text Placeholder 3">
            <a:extLst>
              <a:ext uri="{FF2B5EF4-FFF2-40B4-BE49-F238E27FC236}">
                <a16:creationId xmlns:a16="http://schemas.microsoft.com/office/drawing/2014/main" id="{6F63CD56-11C4-2229-85D6-1753171BDE28}"/>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78ED947B-7AA3-A6FA-3DCC-1808B6270103}"/>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C79E4EE8-0CD0-3A78-06B4-62D25537175D}"/>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4’</a:t>
            </a:r>
          </a:p>
        </p:txBody>
      </p:sp>
      <p:sp>
        <p:nvSpPr>
          <p:cNvPr id="40" name="Text Placeholder 3">
            <a:extLst>
              <a:ext uri="{FF2B5EF4-FFF2-40B4-BE49-F238E27FC236}">
                <a16:creationId xmlns:a16="http://schemas.microsoft.com/office/drawing/2014/main" id="{0CE23E80-AD12-4F11-8E6A-1DD3E9E0F861}"/>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D0A63DB9-9E7F-F37B-F539-41B58112E740}"/>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‘planned action 5’</a:t>
            </a:r>
          </a:p>
        </p:txBody>
      </p:sp>
      <p:sp>
        <p:nvSpPr>
          <p:cNvPr id="47" name="Text Placeholder 3">
            <a:extLst>
              <a:ext uri="{FF2B5EF4-FFF2-40B4-BE49-F238E27FC236}">
                <a16:creationId xmlns:a16="http://schemas.microsoft.com/office/drawing/2014/main" id="{CCB628AF-AF8C-9793-B589-AD512ADC2A6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8" name="Text Placeholder 3">
            <a:extLst>
              <a:ext uri="{FF2B5EF4-FFF2-40B4-BE49-F238E27FC236}">
                <a16:creationId xmlns:a16="http://schemas.microsoft.com/office/drawing/2014/main" id="{E9DE4B31-6D8B-61CA-E2D5-19A5B70B53DC}"/>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9" name="Text Placeholder 3">
            <a:extLst>
              <a:ext uri="{FF2B5EF4-FFF2-40B4-BE49-F238E27FC236}">
                <a16:creationId xmlns:a16="http://schemas.microsoft.com/office/drawing/2014/main" id="{E83CF0BA-1567-E04C-9DF5-9454BB434F00}"/>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‘success/impact indicator 5’</a:t>
            </a:r>
          </a:p>
        </p:txBody>
      </p:sp>
      <p:sp>
        <p:nvSpPr>
          <p:cNvPr id="50" name="Text Placeholder 3">
            <a:extLst>
              <a:ext uri="{FF2B5EF4-FFF2-40B4-BE49-F238E27FC236}">
                <a16:creationId xmlns:a16="http://schemas.microsoft.com/office/drawing/2014/main" id="{7335B3CF-9DC0-DBD2-F7F8-C7BB11F577EE}"/>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09F5AB7C-88C6-77B4-5518-40654519C019}"/>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8649CFED-0ED7-EACD-3721-469669996040}"/>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5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 Indicators Term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09A010-9BA6-3F49-892C-C8AE4400DB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11">
            <a:extLst>
              <a:ext uri="{FF2B5EF4-FFF2-40B4-BE49-F238E27FC236}">
                <a16:creationId xmlns:a16="http://schemas.microsoft.com/office/drawing/2014/main" id="{2C8205A2-50BB-B6F0-637C-0F74475A1487}"/>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8" name="Title 1">
            <a:extLst>
              <a:ext uri="{FF2B5EF4-FFF2-40B4-BE49-F238E27FC236}">
                <a16:creationId xmlns:a16="http://schemas.microsoft.com/office/drawing/2014/main" id="{EA6B5CC9-7CC0-9206-7AB1-FBC435573DCD}"/>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9" name="Text Placeholder 3">
            <a:extLst>
              <a:ext uri="{FF2B5EF4-FFF2-40B4-BE49-F238E27FC236}">
                <a16:creationId xmlns:a16="http://schemas.microsoft.com/office/drawing/2014/main" id="{219C1DE8-A1B4-1BD7-13D9-AAD5C43DBC38}"/>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0" name="Text Placeholder 3">
            <a:extLst>
              <a:ext uri="{FF2B5EF4-FFF2-40B4-BE49-F238E27FC236}">
                <a16:creationId xmlns:a16="http://schemas.microsoft.com/office/drawing/2014/main" id="{EF4F99DF-B3C1-E1F9-2EF0-97A31AD93C09}"/>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1" name="Text Placeholder 3">
            <a:extLst>
              <a:ext uri="{FF2B5EF4-FFF2-40B4-BE49-F238E27FC236}">
                <a16:creationId xmlns:a16="http://schemas.microsoft.com/office/drawing/2014/main" id="{4423CA73-6FF6-943A-9F87-7DE21BC4805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32CF86B4-28D9-D151-A6C8-B057862CB51C}"/>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F4EBA001-7C89-7E01-3524-662CCD0170A3}"/>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70A16D5C-4C8F-636A-DE9C-3128315EA869}"/>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40BF7BD0-AFC0-F967-05B3-169DDB31D3BB}"/>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84820B01-F507-23BB-3104-ED5742AB0D3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7" name="Text Placeholder 3">
            <a:extLst>
              <a:ext uri="{FF2B5EF4-FFF2-40B4-BE49-F238E27FC236}">
                <a16:creationId xmlns:a16="http://schemas.microsoft.com/office/drawing/2014/main" id="{56C110C9-F083-CB92-E1B5-3157183194DA}"/>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8" name="Text Placeholder 3">
            <a:extLst>
              <a:ext uri="{FF2B5EF4-FFF2-40B4-BE49-F238E27FC236}">
                <a16:creationId xmlns:a16="http://schemas.microsoft.com/office/drawing/2014/main" id="{154F3CD9-9C43-C370-C59A-8C41588C0D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9" name="Text Placeholder 3">
            <a:extLst>
              <a:ext uri="{FF2B5EF4-FFF2-40B4-BE49-F238E27FC236}">
                <a16:creationId xmlns:a16="http://schemas.microsoft.com/office/drawing/2014/main" id="{F002F902-3652-98BC-67A1-9D7716A9F46D}"/>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0" name="Text Placeholder 3">
            <a:extLst>
              <a:ext uri="{FF2B5EF4-FFF2-40B4-BE49-F238E27FC236}">
                <a16:creationId xmlns:a16="http://schemas.microsoft.com/office/drawing/2014/main" id="{C3C6E105-604A-ECA4-4154-BC283A8E4BA6}"/>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1" name="Text Placeholder 3">
            <a:extLst>
              <a:ext uri="{FF2B5EF4-FFF2-40B4-BE49-F238E27FC236}">
                <a16:creationId xmlns:a16="http://schemas.microsoft.com/office/drawing/2014/main" id="{63E857A1-42E7-1A51-AF79-E105A8B28DDB}"/>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58AC8300-1552-6F91-A700-F96D78D40497}"/>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3" name="Text Placeholder 3">
            <a:extLst>
              <a:ext uri="{FF2B5EF4-FFF2-40B4-BE49-F238E27FC236}">
                <a16:creationId xmlns:a16="http://schemas.microsoft.com/office/drawing/2014/main" id="{3749F9F8-A7D4-0C42-684C-A7A46FCD32A7}"/>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4" name="Text Placeholder 3">
            <a:extLst>
              <a:ext uri="{FF2B5EF4-FFF2-40B4-BE49-F238E27FC236}">
                <a16:creationId xmlns:a16="http://schemas.microsoft.com/office/drawing/2014/main" id="{B04620C4-CD75-5616-CFA1-0C12D25D6E78}"/>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5" name="Text Placeholder 3">
            <a:extLst>
              <a:ext uri="{FF2B5EF4-FFF2-40B4-BE49-F238E27FC236}">
                <a16:creationId xmlns:a16="http://schemas.microsoft.com/office/drawing/2014/main" id="{85AF7FD4-6196-4E72-CB48-B925D303FDA2}"/>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6" name="Text Placeholder 3">
            <a:extLst>
              <a:ext uri="{FF2B5EF4-FFF2-40B4-BE49-F238E27FC236}">
                <a16:creationId xmlns:a16="http://schemas.microsoft.com/office/drawing/2014/main" id="{65203150-A6A1-E7C5-CCAD-645A2AA863F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695F6052-12A5-0949-32E3-DC76F7220A8B}"/>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8" name="Text Placeholder 3">
            <a:extLst>
              <a:ext uri="{FF2B5EF4-FFF2-40B4-BE49-F238E27FC236}">
                <a16:creationId xmlns:a16="http://schemas.microsoft.com/office/drawing/2014/main" id="{0056EFC4-1E88-E2C9-AAE8-D9C1A371A9C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9" name="Text Placeholder 3">
            <a:extLst>
              <a:ext uri="{FF2B5EF4-FFF2-40B4-BE49-F238E27FC236}">
                <a16:creationId xmlns:a16="http://schemas.microsoft.com/office/drawing/2014/main" id="{497FBD9A-7DCA-096E-894B-A7CB897CA181}"/>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0" name="Text Placeholder 3">
            <a:extLst>
              <a:ext uri="{FF2B5EF4-FFF2-40B4-BE49-F238E27FC236}">
                <a16:creationId xmlns:a16="http://schemas.microsoft.com/office/drawing/2014/main" id="{679AD82F-D60F-C033-6A45-E9209811F9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1" name="Text Placeholder 3">
            <a:extLst>
              <a:ext uri="{FF2B5EF4-FFF2-40B4-BE49-F238E27FC236}">
                <a16:creationId xmlns:a16="http://schemas.microsoft.com/office/drawing/2014/main" id="{0E95DDF9-044A-C479-1CC8-E6D1DF8BD7C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65633F1B-741E-CB57-9373-E676E8A20D27}"/>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3" name="Text Placeholder 3">
            <a:extLst>
              <a:ext uri="{FF2B5EF4-FFF2-40B4-BE49-F238E27FC236}">
                <a16:creationId xmlns:a16="http://schemas.microsoft.com/office/drawing/2014/main" id="{21E0A8BC-A022-7BAC-EAF9-1C6ABEBE8C26}"/>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4" name="Text Placeholder 3">
            <a:extLst>
              <a:ext uri="{FF2B5EF4-FFF2-40B4-BE49-F238E27FC236}">
                <a16:creationId xmlns:a16="http://schemas.microsoft.com/office/drawing/2014/main" id="{7CAEAE3B-7503-7DF9-3816-0D57A7F23CF1}"/>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5" name="Text Placeholder 3">
            <a:extLst>
              <a:ext uri="{FF2B5EF4-FFF2-40B4-BE49-F238E27FC236}">
                <a16:creationId xmlns:a16="http://schemas.microsoft.com/office/drawing/2014/main" id="{797E74AA-56C0-1638-337C-9A9F7628C637}"/>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6" name="Text Placeholder 3">
            <a:extLst>
              <a:ext uri="{FF2B5EF4-FFF2-40B4-BE49-F238E27FC236}">
                <a16:creationId xmlns:a16="http://schemas.microsoft.com/office/drawing/2014/main" id="{24355E4A-D6E6-4358-2D65-1397DE6FA03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62DA67E-2852-85C7-096B-D6A29B7A205C}"/>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8" name="Text Placeholder 3">
            <a:extLst>
              <a:ext uri="{FF2B5EF4-FFF2-40B4-BE49-F238E27FC236}">
                <a16:creationId xmlns:a16="http://schemas.microsoft.com/office/drawing/2014/main" id="{17B79BD2-75AB-D551-4F6B-A80BFD8F1928}"/>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9" name="Text Placeholder 3">
            <a:extLst>
              <a:ext uri="{FF2B5EF4-FFF2-40B4-BE49-F238E27FC236}">
                <a16:creationId xmlns:a16="http://schemas.microsoft.com/office/drawing/2014/main" id="{ED7A6590-6388-E29B-F3A7-C2045823DB43}"/>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0" name="Text Placeholder 3">
            <a:extLst>
              <a:ext uri="{FF2B5EF4-FFF2-40B4-BE49-F238E27FC236}">
                <a16:creationId xmlns:a16="http://schemas.microsoft.com/office/drawing/2014/main" id="{0ED39156-B834-8A3F-B57E-7DD02A224CB5}"/>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C94ED403-EBE2-6C61-5AB5-1C353F1D7020}"/>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71310530-A8F0-43EF-F3F0-3B7089E427B9}"/>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AC49F078-0499-E1F3-693A-FC827D28B29A}"/>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F85E1253-3596-37C0-5846-660599B3CAE1}"/>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F59325E-83F1-555E-6C0C-3EA1620A9A7B}"/>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1036F065-8280-9E6C-3461-BC399C0AACC5}"/>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CA1AACD0-19D4-5F06-9EBD-21DEF7CF86D7}"/>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FA9C624C-0CBD-AC65-FFE7-D961691E3098}"/>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on + Indicators Term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F4ACC8-D1C8-11BE-5D3A-847C31A5B7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Picture Placeholder 11">
            <a:extLst>
              <a:ext uri="{FF2B5EF4-FFF2-40B4-BE49-F238E27FC236}">
                <a16:creationId xmlns:a16="http://schemas.microsoft.com/office/drawing/2014/main" id="{661200E5-550C-FEEF-17C6-36B57FF29300}"/>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7" name="Title 1">
            <a:extLst>
              <a:ext uri="{FF2B5EF4-FFF2-40B4-BE49-F238E27FC236}">
                <a16:creationId xmlns:a16="http://schemas.microsoft.com/office/drawing/2014/main" id="{A7F4F441-10C1-337C-4A5F-25CC9216509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8" name="Text Placeholder 3">
            <a:extLst>
              <a:ext uri="{FF2B5EF4-FFF2-40B4-BE49-F238E27FC236}">
                <a16:creationId xmlns:a16="http://schemas.microsoft.com/office/drawing/2014/main" id="{A9A50895-DE54-86F7-828B-9F791A1F2C5E}"/>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9" name="Text Placeholder 3">
            <a:extLst>
              <a:ext uri="{FF2B5EF4-FFF2-40B4-BE49-F238E27FC236}">
                <a16:creationId xmlns:a16="http://schemas.microsoft.com/office/drawing/2014/main" id="{30313289-4417-CE72-64A2-1FD624A1C791}"/>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0" name="Text Placeholder 3">
            <a:extLst>
              <a:ext uri="{FF2B5EF4-FFF2-40B4-BE49-F238E27FC236}">
                <a16:creationId xmlns:a16="http://schemas.microsoft.com/office/drawing/2014/main" id="{646977A4-56D7-4AC2-1368-B78CB39CC20C}"/>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1" name="Text Placeholder 3">
            <a:extLst>
              <a:ext uri="{FF2B5EF4-FFF2-40B4-BE49-F238E27FC236}">
                <a16:creationId xmlns:a16="http://schemas.microsoft.com/office/drawing/2014/main" id="{B83EE9C4-E3F1-A0EC-2B21-D8AD402E63E6}"/>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2" name="Text Placeholder 3">
            <a:extLst>
              <a:ext uri="{FF2B5EF4-FFF2-40B4-BE49-F238E27FC236}">
                <a16:creationId xmlns:a16="http://schemas.microsoft.com/office/drawing/2014/main" id="{4E365EA5-7426-AB16-B873-E492E659C519}"/>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3" name="Text Placeholder 3">
            <a:extLst>
              <a:ext uri="{FF2B5EF4-FFF2-40B4-BE49-F238E27FC236}">
                <a16:creationId xmlns:a16="http://schemas.microsoft.com/office/drawing/2014/main" id="{516E6598-BD0E-82B0-0816-08C772B468FF}"/>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C12EE4A7-ADF7-A0C6-087F-2409178FA9E0}"/>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B33FE7B3-3B0B-2762-23F0-0DCDAADA3D25}"/>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6" name="Text Placeholder 3">
            <a:extLst>
              <a:ext uri="{FF2B5EF4-FFF2-40B4-BE49-F238E27FC236}">
                <a16:creationId xmlns:a16="http://schemas.microsoft.com/office/drawing/2014/main" id="{FD17E9E5-41A4-CE60-C930-A9AC78DE3009}"/>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17" name="Text Placeholder 3">
            <a:extLst>
              <a:ext uri="{FF2B5EF4-FFF2-40B4-BE49-F238E27FC236}">
                <a16:creationId xmlns:a16="http://schemas.microsoft.com/office/drawing/2014/main" id="{1F06D1CE-1C9A-6BCC-AEC6-E0F2A702B5D8}"/>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18" name="Text Placeholder 3">
            <a:extLst>
              <a:ext uri="{FF2B5EF4-FFF2-40B4-BE49-F238E27FC236}">
                <a16:creationId xmlns:a16="http://schemas.microsoft.com/office/drawing/2014/main" id="{D1DF678E-1D74-BB4B-661F-B39BAE7F8429}"/>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443393AB-2460-06BC-5F9A-96183BF44D33}"/>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0" name="Text Placeholder 3">
            <a:extLst>
              <a:ext uri="{FF2B5EF4-FFF2-40B4-BE49-F238E27FC236}">
                <a16:creationId xmlns:a16="http://schemas.microsoft.com/office/drawing/2014/main" id="{C68D970D-BCE3-C8F7-A9AD-1C2A179D14CA}"/>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1" name="Text Placeholder 3">
            <a:extLst>
              <a:ext uri="{FF2B5EF4-FFF2-40B4-BE49-F238E27FC236}">
                <a16:creationId xmlns:a16="http://schemas.microsoft.com/office/drawing/2014/main" id="{1620A674-D9AB-B31E-E3EC-F7217ABBE062}"/>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2" name="Text Placeholder 3">
            <a:extLst>
              <a:ext uri="{FF2B5EF4-FFF2-40B4-BE49-F238E27FC236}">
                <a16:creationId xmlns:a16="http://schemas.microsoft.com/office/drawing/2014/main" id="{9B50F984-51D5-7398-96D5-3D159D4F7D3D}"/>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3" name="Text Placeholder 3">
            <a:extLst>
              <a:ext uri="{FF2B5EF4-FFF2-40B4-BE49-F238E27FC236}">
                <a16:creationId xmlns:a16="http://schemas.microsoft.com/office/drawing/2014/main" id="{8A85DA42-D71F-FA2E-D798-02AC75BB0BE3}"/>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7FF1567A-8450-C3F7-F953-E021F6A5B098}"/>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5" name="Text Placeholder 3">
            <a:extLst>
              <a:ext uri="{FF2B5EF4-FFF2-40B4-BE49-F238E27FC236}">
                <a16:creationId xmlns:a16="http://schemas.microsoft.com/office/drawing/2014/main" id="{58176FD1-A800-B6BD-3EA2-A3FFE432D21D}"/>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6" name="Text Placeholder 3">
            <a:extLst>
              <a:ext uri="{FF2B5EF4-FFF2-40B4-BE49-F238E27FC236}">
                <a16:creationId xmlns:a16="http://schemas.microsoft.com/office/drawing/2014/main" id="{BA5FD153-36A5-3680-5F8D-D1EA59738134}"/>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7" name="Text Placeholder 3">
            <a:extLst>
              <a:ext uri="{FF2B5EF4-FFF2-40B4-BE49-F238E27FC236}">
                <a16:creationId xmlns:a16="http://schemas.microsoft.com/office/drawing/2014/main" id="{907512D1-E230-F51D-20E4-634C8A907260}"/>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8" name="Text Placeholder 3">
            <a:extLst>
              <a:ext uri="{FF2B5EF4-FFF2-40B4-BE49-F238E27FC236}">
                <a16:creationId xmlns:a16="http://schemas.microsoft.com/office/drawing/2014/main" id="{E9A564AD-F9F5-EEC6-4D1B-FED3E9066B1A}"/>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E97A67CD-3371-CF91-E736-1C21FA75E1D5}"/>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0" name="Text Placeholder 3">
            <a:extLst>
              <a:ext uri="{FF2B5EF4-FFF2-40B4-BE49-F238E27FC236}">
                <a16:creationId xmlns:a16="http://schemas.microsoft.com/office/drawing/2014/main" id="{ACDFF92A-A605-7F73-8C8C-9ABB6F410D90}"/>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1" name="Text Placeholder 3">
            <a:extLst>
              <a:ext uri="{FF2B5EF4-FFF2-40B4-BE49-F238E27FC236}">
                <a16:creationId xmlns:a16="http://schemas.microsoft.com/office/drawing/2014/main" id="{F74171B5-BCF7-D474-029D-4702870195FA}"/>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2" name="Text Placeholder 3">
            <a:extLst>
              <a:ext uri="{FF2B5EF4-FFF2-40B4-BE49-F238E27FC236}">
                <a16:creationId xmlns:a16="http://schemas.microsoft.com/office/drawing/2014/main" id="{78BC9AE2-8AB2-BF0D-DFC9-0175E8E29C08}"/>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3" name="Text Placeholder 3">
            <a:extLst>
              <a:ext uri="{FF2B5EF4-FFF2-40B4-BE49-F238E27FC236}">
                <a16:creationId xmlns:a16="http://schemas.microsoft.com/office/drawing/2014/main" id="{47CFDE96-F93C-309B-351F-86B452FE5C6A}"/>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99B78EC-DD76-94BB-F159-4F60D227E9BE}"/>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5" name="Text Placeholder 3">
            <a:extLst>
              <a:ext uri="{FF2B5EF4-FFF2-40B4-BE49-F238E27FC236}">
                <a16:creationId xmlns:a16="http://schemas.microsoft.com/office/drawing/2014/main" id="{EFB56ED3-E2D2-5529-8CCE-C5956905154A}"/>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6" name="Text Placeholder 3">
            <a:extLst>
              <a:ext uri="{FF2B5EF4-FFF2-40B4-BE49-F238E27FC236}">
                <a16:creationId xmlns:a16="http://schemas.microsoft.com/office/drawing/2014/main" id="{F1D3685E-7B3A-50F1-5147-A86C3024EC20}"/>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7" name="Text Placeholder 3">
            <a:extLst>
              <a:ext uri="{FF2B5EF4-FFF2-40B4-BE49-F238E27FC236}">
                <a16:creationId xmlns:a16="http://schemas.microsoft.com/office/drawing/2014/main" id="{C9FCE2F7-826F-77A8-9F67-162A71E6F29A}"/>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8" name="Text Placeholder 3">
            <a:extLst>
              <a:ext uri="{FF2B5EF4-FFF2-40B4-BE49-F238E27FC236}">
                <a16:creationId xmlns:a16="http://schemas.microsoft.com/office/drawing/2014/main" id="{C811D951-1946-971A-D6DF-CB26D81C23F9}"/>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7064A286-25BD-8E42-3930-68D1AB5A5C91}"/>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0" name="Text Placeholder 3">
            <a:extLst>
              <a:ext uri="{FF2B5EF4-FFF2-40B4-BE49-F238E27FC236}">
                <a16:creationId xmlns:a16="http://schemas.microsoft.com/office/drawing/2014/main" id="{8742D62D-5DD9-A6D4-41E1-A9CD784FB942}"/>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1" name="Text Placeholder 3">
            <a:extLst>
              <a:ext uri="{FF2B5EF4-FFF2-40B4-BE49-F238E27FC236}">
                <a16:creationId xmlns:a16="http://schemas.microsoft.com/office/drawing/2014/main" id="{F1D2FD8C-1ABA-D9FF-2167-0A13663AEE65}"/>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2" name="Text Placeholder 3">
            <a:extLst>
              <a:ext uri="{FF2B5EF4-FFF2-40B4-BE49-F238E27FC236}">
                <a16:creationId xmlns:a16="http://schemas.microsoft.com/office/drawing/2014/main" id="{FC1DB72C-340C-3DC8-26CA-A76FC8BD0AB3}"/>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9D2DCC3B-1AA6-47C0-8731-01A5C6C5151C}"/>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56AC1E26-D494-8C7E-8106-838F35A27B2F}"/>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C9EC6009-4AB8-806A-B667-836CC362438D}"/>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ction Button: Forwards or Next 1">
            <a:hlinkClick r:id="" action="ppaction://hlinkshowjump?jump=nextslide" highlightClick="1"/>
            <a:extLst>
              <a:ext uri="{FF2B5EF4-FFF2-40B4-BE49-F238E27FC236}">
                <a16:creationId xmlns:a16="http://schemas.microsoft.com/office/drawing/2014/main" id="{32B2EB5E-BA6C-AA9F-F75B-AD0E7DC5FD69}"/>
              </a:ext>
            </a:extLst>
          </p:cNvPr>
          <p:cNvSpPr/>
          <p:nvPr userDrawn="1"/>
        </p:nvSpPr>
        <p:spPr>
          <a:xfrm>
            <a:off x="11444019" y="1851102"/>
            <a:ext cx="283346" cy="16057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841A1E6A-9E7C-E8A2-B288-ABF0484FD883}"/>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7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on + Indicators Term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B6007-4A7A-E107-EDAF-5A8AF5D109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E003F0AE-CC47-E64B-2A70-89B714D9A6DD}"/>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053E88E7-FD79-FA7C-97F5-8D2C1F730B00}"/>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73D0A87B-00FA-DE53-0CA7-4316C2A4D2A4}"/>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B7DDB82E-BDB2-1A03-5DAA-2E491FD4BC0C}"/>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3" name="Text Placeholder 3">
            <a:extLst>
              <a:ext uri="{FF2B5EF4-FFF2-40B4-BE49-F238E27FC236}">
                <a16:creationId xmlns:a16="http://schemas.microsoft.com/office/drawing/2014/main" id="{C2568833-F817-9A9F-6B2C-77062F09AFF1}"/>
              </a:ext>
            </a:extLst>
          </p:cNvPr>
          <p:cNvSpPr>
            <a:spLocks noGrp="1"/>
          </p:cNvSpPr>
          <p:nvPr>
            <p:ph type="body" sz="half" idx="15" hasCustomPrompt="1"/>
          </p:nvPr>
        </p:nvSpPr>
        <p:spPr>
          <a:xfrm>
            <a:off x="288649" y="3189573"/>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4" name="Text Placeholder 3">
            <a:extLst>
              <a:ext uri="{FF2B5EF4-FFF2-40B4-BE49-F238E27FC236}">
                <a16:creationId xmlns:a16="http://schemas.microsoft.com/office/drawing/2014/main" id="{119AE8D8-A82C-2727-FEF8-CCC6849B9580}"/>
              </a:ext>
            </a:extLst>
          </p:cNvPr>
          <p:cNvSpPr>
            <a:spLocks noGrp="1"/>
          </p:cNvSpPr>
          <p:nvPr>
            <p:ph type="body" sz="half" idx="16" hasCustomPrompt="1"/>
          </p:nvPr>
        </p:nvSpPr>
        <p:spPr>
          <a:xfrm>
            <a:off x="288649" y="3785921"/>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5" name="Text Placeholder 3">
            <a:extLst>
              <a:ext uri="{FF2B5EF4-FFF2-40B4-BE49-F238E27FC236}">
                <a16:creationId xmlns:a16="http://schemas.microsoft.com/office/drawing/2014/main" id="{14751FBF-4B5C-D63A-71A8-FA97148C81CD}"/>
              </a:ext>
            </a:extLst>
          </p:cNvPr>
          <p:cNvSpPr>
            <a:spLocks noGrp="1"/>
          </p:cNvSpPr>
          <p:nvPr>
            <p:ph type="body" sz="half" idx="17" hasCustomPrompt="1"/>
          </p:nvPr>
        </p:nvSpPr>
        <p:spPr>
          <a:xfrm>
            <a:off x="288649" y="4369017"/>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6" name="Text Placeholder 3">
            <a:extLst>
              <a:ext uri="{FF2B5EF4-FFF2-40B4-BE49-F238E27FC236}">
                <a16:creationId xmlns:a16="http://schemas.microsoft.com/office/drawing/2014/main" id="{EA85FF93-EFA3-5F16-E189-EB53A0444241}"/>
              </a:ext>
            </a:extLst>
          </p:cNvPr>
          <p:cNvSpPr>
            <a:spLocks noGrp="1"/>
          </p:cNvSpPr>
          <p:nvPr>
            <p:ph type="body" sz="half" idx="18" hasCustomPrompt="1"/>
          </p:nvPr>
        </p:nvSpPr>
        <p:spPr>
          <a:xfrm>
            <a:off x="288649" y="4965365"/>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7" name="Text Placeholder 3">
            <a:extLst>
              <a:ext uri="{FF2B5EF4-FFF2-40B4-BE49-F238E27FC236}">
                <a16:creationId xmlns:a16="http://schemas.microsoft.com/office/drawing/2014/main" id="{9EB1DB1A-416A-5441-83F4-435F29957218}"/>
              </a:ext>
            </a:extLst>
          </p:cNvPr>
          <p:cNvSpPr>
            <a:spLocks noGrp="1"/>
          </p:cNvSpPr>
          <p:nvPr>
            <p:ph type="body" sz="half" idx="19" hasCustomPrompt="1"/>
          </p:nvPr>
        </p:nvSpPr>
        <p:spPr>
          <a:xfrm>
            <a:off x="288649" y="5535209"/>
            <a:ext cx="3050899"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any possible future actions</a:t>
            </a:r>
          </a:p>
        </p:txBody>
      </p:sp>
      <p:sp>
        <p:nvSpPr>
          <p:cNvPr id="18" name="Text Placeholder 3">
            <a:extLst>
              <a:ext uri="{FF2B5EF4-FFF2-40B4-BE49-F238E27FC236}">
                <a16:creationId xmlns:a16="http://schemas.microsoft.com/office/drawing/2014/main" id="{F05751D0-3AC5-E739-F17D-E374FCD668E0}"/>
              </a:ext>
            </a:extLst>
          </p:cNvPr>
          <p:cNvSpPr>
            <a:spLocks noGrp="1"/>
          </p:cNvSpPr>
          <p:nvPr>
            <p:ph type="body" sz="half" idx="20" hasCustomPrompt="1"/>
          </p:nvPr>
        </p:nvSpPr>
        <p:spPr>
          <a:xfrm>
            <a:off x="4012511" y="3110060"/>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19" name="Text Placeholder 3">
            <a:extLst>
              <a:ext uri="{FF2B5EF4-FFF2-40B4-BE49-F238E27FC236}">
                <a16:creationId xmlns:a16="http://schemas.microsoft.com/office/drawing/2014/main" id="{D638864C-052A-8469-3870-CF0AD03C81B1}"/>
              </a:ext>
            </a:extLst>
          </p:cNvPr>
          <p:cNvSpPr>
            <a:spLocks noGrp="1"/>
          </p:cNvSpPr>
          <p:nvPr>
            <p:ph type="body" sz="half" idx="22" hasCustomPrompt="1"/>
          </p:nvPr>
        </p:nvSpPr>
        <p:spPr>
          <a:xfrm>
            <a:off x="6952267" y="313806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0" name="Text Placeholder 3">
            <a:extLst>
              <a:ext uri="{FF2B5EF4-FFF2-40B4-BE49-F238E27FC236}">
                <a16:creationId xmlns:a16="http://schemas.microsoft.com/office/drawing/2014/main" id="{FBDA5A6A-EC50-B863-830A-08EB6E198139}"/>
              </a:ext>
            </a:extLst>
          </p:cNvPr>
          <p:cNvSpPr>
            <a:spLocks noGrp="1"/>
          </p:cNvSpPr>
          <p:nvPr>
            <p:ph type="body" sz="half" idx="23" hasCustomPrompt="1"/>
          </p:nvPr>
        </p:nvSpPr>
        <p:spPr>
          <a:xfrm>
            <a:off x="6952267" y="3355088"/>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1" name="Text Placeholder 3">
            <a:extLst>
              <a:ext uri="{FF2B5EF4-FFF2-40B4-BE49-F238E27FC236}">
                <a16:creationId xmlns:a16="http://schemas.microsoft.com/office/drawing/2014/main" id="{9606167D-E0B8-1C86-B54D-8801398AFA03}"/>
              </a:ext>
            </a:extLst>
          </p:cNvPr>
          <p:cNvSpPr>
            <a:spLocks noGrp="1"/>
          </p:cNvSpPr>
          <p:nvPr>
            <p:ph type="body" sz="half" idx="24" hasCustomPrompt="1"/>
          </p:nvPr>
        </p:nvSpPr>
        <p:spPr>
          <a:xfrm>
            <a:off x="8378565" y="310769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2" name="Text Placeholder 3">
            <a:extLst>
              <a:ext uri="{FF2B5EF4-FFF2-40B4-BE49-F238E27FC236}">
                <a16:creationId xmlns:a16="http://schemas.microsoft.com/office/drawing/2014/main" id="{A0AA90F9-7E49-9D5C-9CA5-C8C1A231888A}"/>
              </a:ext>
            </a:extLst>
          </p:cNvPr>
          <p:cNvSpPr>
            <a:spLocks noGrp="1"/>
          </p:cNvSpPr>
          <p:nvPr>
            <p:ph type="body" sz="half" idx="25" hasCustomPrompt="1"/>
          </p:nvPr>
        </p:nvSpPr>
        <p:spPr>
          <a:xfrm>
            <a:off x="11434009" y="3179596"/>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3" name="Text Placeholder 3">
            <a:extLst>
              <a:ext uri="{FF2B5EF4-FFF2-40B4-BE49-F238E27FC236}">
                <a16:creationId xmlns:a16="http://schemas.microsoft.com/office/drawing/2014/main" id="{FA2626F1-792E-F527-7D08-956C629DCA44}"/>
              </a:ext>
            </a:extLst>
          </p:cNvPr>
          <p:cNvSpPr>
            <a:spLocks noGrp="1"/>
          </p:cNvSpPr>
          <p:nvPr>
            <p:ph type="body" sz="half" idx="26" hasCustomPrompt="1"/>
          </p:nvPr>
        </p:nvSpPr>
        <p:spPr>
          <a:xfrm>
            <a:off x="4012511" y="3696973"/>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4" name="Text Placeholder 3">
            <a:extLst>
              <a:ext uri="{FF2B5EF4-FFF2-40B4-BE49-F238E27FC236}">
                <a16:creationId xmlns:a16="http://schemas.microsoft.com/office/drawing/2014/main" id="{0AB1568D-E27B-5CE4-939B-79442D0117CF}"/>
              </a:ext>
            </a:extLst>
          </p:cNvPr>
          <p:cNvSpPr>
            <a:spLocks noGrp="1"/>
          </p:cNvSpPr>
          <p:nvPr>
            <p:ph type="body" sz="half" idx="27" hasCustomPrompt="1"/>
          </p:nvPr>
        </p:nvSpPr>
        <p:spPr>
          <a:xfrm>
            <a:off x="6952267" y="372498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25" name="Text Placeholder 3">
            <a:extLst>
              <a:ext uri="{FF2B5EF4-FFF2-40B4-BE49-F238E27FC236}">
                <a16:creationId xmlns:a16="http://schemas.microsoft.com/office/drawing/2014/main" id="{62CB4ECC-2018-87FA-3A68-BA57CB0EEE10}"/>
              </a:ext>
            </a:extLst>
          </p:cNvPr>
          <p:cNvSpPr>
            <a:spLocks noGrp="1"/>
          </p:cNvSpPr>
          <p:nvPr>
            <p:ph type="body" sz="half" idx="28" hasCustomPrompt="1"/>
          </p:nvPr>
        </p:nvSpPr>
        <p:spPr>
          <a:xfrm>
            <a:off x="6952267" y="3942001"/>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26" name="Text Placeholder 3">
            <a:extLst>
              <a:ext uri="{FF2B5EF4-FFF2-40B4-BE49-F238E27FC236}">
                <a16:creationId xmlns:a16="http://schemas.microsoft.com/office/drawing/2014/main" id="{BD3FB563-AF3A-92E3-DCB4-46ED30576A4A}"/>
              </a:ext>
            </a:extLst>
          </p:cNvPr>
          <p:cNvSpPr>
            <a:spLocks noGrp="1"/>
          </p:cNvSpPr>
          <p:nvPr>
            <p:ph type="body" sz="half" idx="29" hasCustomPrompt="1"/>
          </p:nvPr>
        </p:nvSpPr>
        <p:spPr>
          <a:xfrm>
            <a:off x="8378565" y="3694604"/>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7" name="Text Placeholder 3">
            <a:extLst>
              <a:ext uri="{FF2B5EF4-FFF2-40B4-BE49-F238E27FC236}">
                <a16:creationId xmlns:a16="http://schemas.microsoft.com/office/drawing/2014/main" id="{B282DD64-6241-30AE-31B0-507C5FDA01E7}"/>
              </a:ext>
            </a:extLst>
          </p:cNvPr>
          <p:cNvSpPr>
            <a:spLocks noGrp="1"/>
          </p:cNvSpPr>
          <p:nvPr>
            <p:ph type="body" sz="half" idx="30" hasCustomPrompt="1"/>
          </p:nvPr>
        </p:nvSpPr>
        <p:spPr>
          <a:xfrm>
            <a:off x="11434009" y="3766509"/>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28" name="Text Placeholder 3">
            <a:extLst>
              <a:ext uri="{FF2B5EF4-FFF2-40B4-BE49-F238E27FC236}">
                <a16:creationId xmlns:a16="http://schemas.microsoft.com/office/drawing/2014/main" id="{659AA290-F0E8-DBF0-C33F-886DF48D80A9}"/>
              </a:ext>
            </a:extLst>
          </p:cNvPr>
          <p:cNvSpPr>
            <a:spLocks noGrp="1"/>
          </p:cNvSpPr>
          <p:nvPr>
            <p:ph type="body" sz="half" idx="31" hasCustomPrompt="1"/>
          </p:nvPr>
        </p:nvSpPr>
        <p:spPr>
          <a:xfrm>
            <a:off x="4012511" y="4314318"/>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29" name="Text Placeholder 3">
            <a:extLst>
              <a:ext uri="{FF2B5EF4-FFF2-40B4-BE49-F238E27FC236}">
                <a16:creationId xmlns:a16="http://schemas.microsoft.com/office/drawing/2014/main" id="{16D85C52-E261-C05E-5FDA-3477201BCC52}"/>
              </a:ext>
            </a:extLst>
          </p:cNvPr>
          <p:cNvSpPr>
            <a:spLocks noGrp="1"/>
          </p:cNvSpPr>
          <p:nvPr>
            <p:ph type="body" sz="half" idx="32" hasCustomPrompt="1"/>
          </p:nvPr>
        </p:nvSpPr>
        <p:spPr>
          <a:xfrm>
            <a:off x="6952267" y="434232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0" name="Text Placeholder 3">
            <a:extLst>
              <a:ext uri="{FF2B5EF4-FFF2-40B4-BE49-F238E27FC236}">
                <a16:creationId xmlns:a16="http://schemas.microsoft.com/office/drawing/2014/main" id="{10422138-DCE3-5FEB-7925-2B6D24A6A8ED}"/>
              </a:ext>
            </a:extLst>
          </p:cNvPr>
          <p:cNvSpPr>
            <a:spLocks noGrp="1"/>
          </p:cNvSpPr>
          <p:nvPr>
            <p:ph type="body" sz="half" idx="33" hasCustomPrompt="1"/>
          </p:nvPr>
        </p:nvSpPr>
        <p:spPr>
          <a:xfrm>
            <a:off x="6952267" y="4559346"/>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1" name="Text Placeholder 3">
            <a:extLst>
              <a:ext uri="{FF2B5EF4-FFF2-40B4-BE49-F238E27FC236}">
                <a16:creationId xmlns:a16="http://schemas.microsoft.com/office/drawing/2014/main" id="{E6555465-6F65-4F61-660E-34DF3B0479E2}"/>
              </a:ext>
            </a:extLst>
          </p:cNvPr>
          <p:cNvSpPr>
            <a:spLocks noGrp="1"/>
          </p:cNvSpPr>
          <p:nvPr>
            <p:ph type="body" sz="half" idx="34" hasCustomPrompt="1"/>
          </p:nvPr>
        </p:nvSpPr>
        <p:spPr>
          <a:xfrm>
            <a:off x="8378565" y="4311949"/>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2" name="Text Placeholder 3">
            <a:extLst>
              <a:ext uri="{FF2B5EF4-FFF2-40B4-BE49-F238E27FC236}">
                <a16:creationId xmlns:a16="http://schemas.microsoft.com/office/drawing/2014/main" id="{52241347-7D35-9EC3-B3EC-A49A5D2740D3}"/>
              </a:ext>
            </a:extLst>
          </p:cNvPr>
          <p:cNvSpPr>
            <a:spLocks noGrp="1"/>
          </p:cNvSpPr>
          <p:nvPr>
            <p:ph type="body" sz="half" idx="35" hasCustomPrompt="1"/>
          </p:nvPr>
        </p:nvSpPr>
        <p:spPr>
          <a:xfrm>
            <a:off x="11434009" y="4383854"/>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3" name="Text Placeholder 3">
            <a:extLst>
              <a:ext uri="{FF2B5EF4-FFF2-40B4-BE49-F238E27FC236}">
                <a16:creationId xmlns:a16="http://schemas.microsoft.com/office/drawing/2014/main" id="{90C40B54-AC38-A5AC-B390-F2E75178DE8D}"/>
              </a:ext>
            </a:extLst>
          </p:cNvPr>
          <p:cNvSpPr>
            <a:spLocks noGrp="1"/>
          </p:cNvSpPr>
          <p:nvPr>
            <p:ph type="body" sz="half" idx="36" hasCustomPrompt="1"/>
          </p:nvPr>
        </p:nvSpPr>
        <p:spPr>
          <a:xfrm>
            <a:off x="4012511" y="4903626"/>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4" name="Text Placeholder 3">
            <a:extLst>
              <a:ext uri="{FF2B5EF4-FFF2-40B4-BE49-F238E27FC236}">
                <a16:creationId xmlns:a16="http://schemas.microsoft.com/office/drawing/2014/main" id="{B7051873-C441-C7DB-5A49-F7705F18F26C}"/>
              </a:ext>
            </a:extLst>
          </p:cNvPr>
          <p:cNvSpPr>
            <a:spLocks noGrp="1"/>
          </p:cNvSpPr>
          <p:nvPr>
            <p:ph type="body" sz="half" idx="37" hasCustomPrompt="1"/>
          </p:nvPr>
        </p:nvSpPr>
        <p:spPr>
          <a:xfrm>
            <a:off x="6952267" y="493163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35" name="Text Placeholder 3">
            <a:extLst>
              <a:ext uri="{FF2B5EF4-FFF2-40B4-BE49-F238E27FC236}">
                <a16:creationId xmlns:a16="http://schemas.microsoft.com/office/drawing/2014/main" id="{99A8D4C6-9911-C3B9-8CC6-0A1BAAC673E7}"/>
              </a:ext>
            </a:extLst>
          </p:cNvPr>
          <p:cNvSpPr>
            <a:spLocks noGrp="1"/>
          </p:cNvSpPr>
          <p:nvPr>
            <p:ph type="body" sz="half" idx="38" hasCustomPrompt="1"/>
          </p:nvPr>
        </p:nvSpPr>
        <p:spPr>
          <a:xfrm>
            <a:off x="6952267" y="5148654"/>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36" name="Text Placeholder 3">
            <a:extLst>
              <a:ext uri="{FF2B5EF4-FFF2-40B4-BE49-F238E27FC236}">
                <a16:creationId xmlns:a16="http://schemas.microsoft.com/office/drawing/2014/main" id="{EA4FE79C-2D57-3DA2-FCC8-78D6F11A9D05}"/>
              </a:ext>
            </a:extLst>
          </p:cNvPr>
          <p:cNvSpPr>
            <a:spLocks noGrp="1"/>
          </p:cNvSpPr>
          <p:nvPr>
            <p:ph type="body" sz="half" idx="39" hasCustomPrompt="1"/>
          </p:nvPr>
        </p:nvSpPr>
        <p:spPr>
          <a:xfrm>
            <a:off x="8378565" y="4901257"/>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7" name="Text Placeholder 3">
            <a:extLst>
              <a:ext uri="{FF2B5EF4-FFF2-40B4-BE49-F238E27FC236}">
                <a16:creationId xmlns:a16="http://schemas.microsoft.com/office/drawing/2014/main" id="{607A9E7A-C720-C1E1-C4B1-A0800AEE50D6}"/>
              </a:ext>
            </a:extLst>
          </p:cNvPr>
          <p:cNvSpPr>
            <a:spLocks noGrp="1"/>
          </p:cNvSpPr>
          <p:nvPr>
            <p:ph type="body" sz="half" idx="40" hasCustomPrompt="1"/>
          </p:nvPr>
        </p:nvSpPr>
        <p:spPr>
          <a:xfrm>
            <a:off x="11434009" y="4973162"/>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8" name="Text Placeholder 3">
            <a:extLst>
              <a:ext uri="{FF2B5EF4-FFF2-40B4-BE49-F238E27FC236}">
                <a16:creationId xmlns:a16="http://schemas.microsoft.com/office/drawing/2014/main" id="{4715BDF1-FE57-3F7A-714D-2266819127C9}"/>
              </a:ext>
            </a:extLst>
          </p:cNvPr>
          <p:cNvSpPr>
            <a:spLocks noGrp="1"/>
          </p:cNvSpPr>
          <p:nvPr>
            <p:ph type="body" sz="half" idx="41" hasCustomPrompt="1"/>
          </p:nvPr>
        </p:nvSpPr>
        <p:spPr>
          <a:xfrm>
            <a:off x="4022521" y="5476471"/>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39" name="Text Placeholder 3">
            <a:extLst>
              <a:ext uri="{FF2B5EF4-FFF2-40B4-BE49-F238E27FC236}">
                <a16:creationId xmlns:a16="http://schemas.microsoft.com/office/drawing/2014/main" id="{201AFBF0-9A44-534E-86C7-A51042B53846}"/>
              </a:ext>
            </a:extLst>
          </p:cNvPr>
          <p:cNvSpPr>
            <a:spLocks noGrp="1"/>
          </p:cNvSpPr>
          <p:nvPr>
            <p:ph type="body" sz="half" idx="42" hasCustomPrompt="1"/>
          </p:nvPr>
        </p:nvSpPr>
        <p:spPr>
          <a:xfrm>
            <a:off x="6962277" y="550447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WHO?</a:t>
            </a:r>
          </a:p>
        </p:txBody>
      </p:sp>
      <p:sp>
        <p:nvSpPr>
          <p:cNvPr id="40" name="Text Placeholder 3">
            <a:extLst>
              <a:ext uri="{FF2B5EF4-FFF2-40B4-BE49-F238E27FC236}">
                <a16:creationId xmlns:a16="http://schemas.microsoft.com/office/drawing/2014/main" id="{D2C39712-1218-E66C-5032-395DAAA24EF5}"/>
              </a:ext>
            </a:extLst>
          </p:cNvPr>
          <p:cNvSpPr>
            <a:spLocks noGrp="1"/>
          </p:cNvSpPr>
          <p:nvPr>
            <p:ph type="body" sz="half" idx="43" hasCustomPrompt="1"/>
          </p:nvPr>
        </p:nvSpPr>
        <p:spPr>
          <a:xfrm>
            <a:off x="6962277" y="5721499"/>
            <a:ext cx="858590" cy="187478"/>
          </a:xfrm>
          <a:prstGeom prst="rect">
            <a:avLst/>
          </a:prstGeom>
        </p:spPr>
        <p:txBody>
          <a:bodyPr/>
          <a:lstStyle>
            <a:lvl1pPr marL="0" indent="0" algn="ctr">
              <a:buNone/>
              <a:defRPr sz="8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WHEN?</a:t>
            </a:r>
          </a:p>
        </p:txBody>
      </p:sp>
      <p:sp>
        <p:nvSpPr>
          <p:cNvPr id="41" name="Text Placeholder 3">
            <a:extLst>
              <a:ext uri="{FF2B5EF4-FFF2-40B4-BE49-F238E27FC236}">
                <a16:creationId xmlns:a16="http://schemas.microsoft.com/office/drawing/2014/main" id="{906B6AE8-24CF-B7E7-7BAA-A4B73F0D4EAB}"/>
              </a:ext>
            </a:extLst>
          </p:cNvPr>
          <p:cNvSpPr>
            <a:spLocks noGrp="1"/>
          </p:cNvSpPr>
          <p:nvPr>
            <p:ph type="body" sz="half" idx="44" hasCustomPrompt="1"/>
          </p:nvPr>
        </p:nvSpPr>
        <p:spPr>
          <a:xfrm>
            <a:off x="8388575" y="5474102"/>
            <a:ext cx="2666585" cy="469573"/>
          </a:xfrm>
          <a:prstGeom prst="rect">
            <a:avLst/>
          </a:prstGeom>
        </p:spPr>
        <p:txBody>
          <a:bodyPr/>
          <a:lstStyle>
            <a:lvl1pPr marL="0" indent="0" algn="l">
              <a:buNone/>
              <a:defRPr sz="1000" b="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‘new/continuing action’</a:t>
            </a:r>
          </a:p>
        </p:txBody>
      </p:sp>
      <p:sp>
        <p:nvSpPr>
          <p:cNvPr id="42" name="Text Placeholder 3">
            <a:extLst>
              <a:ext uri="{FF2B5EF4-FFF2-40B4-BE49-F238E27FC236}">
                <a16:creationId xmlns:a16="http://schemas.microsoft.com/office/drawing/2014/main" id="{732C1D24-45D2-9546-9C2C-71C18A2FE298}"/>
              </a:ext>
            </a:extLst>
          </p:cNvPr>
          <p:cNvSpPr>
            <a:spLocks noGrp="1"/>
          </p:cNvSpPr>
          <p:nvPr>
            <p:ph type="body" sz="half" idx="45" hasCustomPrompt="1"/>
          </p:nvPr>
        </p:nvSpPr>
        <p:spPr>
          <a:xfrm>
            <a:off x="11444019" y="5546007"/>
            <a:ext cx="318940" cy="315414"/>
          </a:xfrm>
          <a:prstGeom prst="rect">
            <a:avLst/>
          </a:prstGeom>
        </p:spPr>
        <p:txBody>
          <a:bodyPr/>
          <a:lstStyle>
            <a:lvl1pPr marL="0" indent="0" algn="ctr">
              <a:buNone/>
              <a:defRPr sz="1800" b="1" i="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3" name="Text Placeholder 3">
            <a:extLst>
              <a:ext uri="{FF2B5EF4-FFF2-40B4-BE49-F238E27FC236}">
                <a16:creationId xmlns:a16="http://schemas.microsoft.com/office/drawing/2014/main" id="{4950FF99-1968-CBEA-991E-2045A60611B6}"/>
              </a:ext>
            </a:extLst>
          </p:cNvPr>
          <p:cNvSpPr>
            <a:spLocks noGrp="1"/>
          </p:cNvSpPr>
          <p:nvPr>
            <p:ph type="body" sz="half" idx="46" hasCustomPrompt="1"/>
          </p:nvPr>
        </p:nvSpPr>
        <p:spPr>
          <a:xfrm>
            <a:off x="3693571" y="3179596"/>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4" name="Text Placeholder 3">
            <a:extLst>
              <a:ext uri="{FF2B5EF4-FFF2-40B4-BE49-F238E27FC236}">
                <a16:creationId xmlns:a16="http://schemas.microsoft.com/office/drawing/2014/main" id="{EE439AF9-0893-481D-68A9-9CE83FE86DF2}"/>
              </a:ext>
            </a:extLst>
          </p:cNvPr>
          <p:cNvSpPr>
            <a:spLocks noGrp="1"/>
          </p:cNvSpPr>
          <p:nvPr>
            <p:ph type="body" sz="half" idx="47" hasCustomPrompt="1"/>
          </p:nvPr>
        </p:nvSpPr>
        <p:spPr>
          <a:xfrm>
            <a:off x="3693571" y="3780730"/>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5" name="Text Placeholder 3">
            <a:extLst>
              <a:ext uri="{FF2B5EF4-FFF2-40B4-BE49-F238E27FC236}">
                <a16:creationId xmlns:a16="http://schemas.microsoft.com/office/drawing/2014/main" id="{57689281-69C5-5EF0-37A6-4FCAE3876167}"/>
              </a:ext>
            </a:extLst>
          </p:cNvPr>
          <p:cNvSpPr>
            <a:spLocks noGrp="1"/>
          </p:cNvSpPr>
          <p:nvPr>
            <p:ph type="body" sz="half" idx="48" hasCustomPrompt="1"/>
          </p:nvPr>
        </p:nvSpPr>
        <p:spPr>
          <a:xfrm>
            <a:off x="3693571" y="4381864"/>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6" name="Text Placeholder 3">
            <a:extLst>
              <a:ext uri="{FF2B5EF4-FFF2-40B4-BE49-F238E27FC236}">
                <a16:creationId xmlns:a16="http://schemas.microsoft.com/office/drawing/2014/main" id="{E6D3E4AA-388A-E60E-F5F7-9BF40D3EAFE4}"/>
              </a:ext>
            </a:extLst>
          </p:cNvPr>
          <p:cNvSpPr>
            <a:spLocks noGrp="1"/>
          </p:cNvSpPr>
          <p:nvPr>
            <p:ph type="body" sz="half" idx="49" hasCustomPrompt="1"/>
          </p:nvPr>
        </p:nvSpPr>
        <p:spPr>
          <a:xfrm>
            <a:off x="3685204" y="4955387"/>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47" name="Text Placeholder 3">
            <a:extLst>
              <a:ext uri="{FF2B5EF4-FFF2-40B4-BE49-F238E27FC236}">
                <a16:creationId xmlns:a16="http://schemas.microsoft.com/office/drawing/2014/main" id="{0A2F9A22-A579-07A1-5361-900D61314F13}"/>
              </a:ext>
            </a:extLst>
          </p:cNvPr>
          <p:cNvSpPr>
            <a:spLocks noGrp="1"/>
          </p:cNvSpPr>
          <p:nvPr>
            <p:ph type="body" sz="half" idx="50" hasCustomPrompt="1"/>
          </p:nvPr>
        </p:nvSpPr>
        <p:spPr>
          <a:xfrm>
            <a:off x="3685204" y="5530511"/>
            <a:ext cx="318940" cy="315414"/>
          </a:xfrm>
          <a:prstGeom prst="rect">
            <a:avLst/>
          </a:prstGeom>
        </p:spPr>
        <p:txBody>
          <a:bodyPr/>
          <a:lstStyle>
            <a:lvl1pPr marL="0" indent="0" algn="ctr">
              <a:buNone/>
              <a:defRPr sz="1800" b="1" i="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
            </a:r>
          </a:p>
        </p:txBody>
      </p:sp>
      <p:sp>
        <p:nvSpPr>
          <p:cNvPr id="3" name="Action Button: Home 2">
            <a:hlinkClick r:id="" action="ppaction://hlinkshowjump?jump=firstslide" highlightClick="1"/>
            <a:extLst>
              <a:ext uri="{FF2B5EF4-FFF2-40B4-BE49-F238E27FC236}">
                <a16:creationId xmlns:a16="http://schemas.microsoft.com/office/drawing/2014/main" id="{790DCCDC-6538-74F7-5E79-9BC98355953E}"/>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Back or Previous 3">
            <a:hlinkClick r:id="" action="ppaction://hlinkshowjump?jump=previousslide" highlightClick="1"/>
            <a:extLst>
              <a:ext uri="{FF2B5EF4-FFF2-40B4-BE49-F238E27FC236}">
                <a16:creationId xmlns:a16="http://schemas.microsoft.com/office/drawing/2014/main" id="{5ED42C3B-50B6-EAD6-29C0-D36FF279C996}"/>
              </a:ext>
            </a:extLst>
          </p:cNvPr>
          <p:cNvSpPr/>
          <p:nvPr userDrawn="1"/>
        </p:nvSpPr>
        <p:spPr>
          <a:xfrm>
            <a:off x="11102897" y="1851102"/>
            <a:ext cx="283346" cy="15891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17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FE Link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47EF574-9E82-6771-8AB2-526E60F396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Picture Placeholder 11">
            <a:extLst>
              <a:ext uri="{FF2B5EF4-FFF2-40B4-BE49-F238E27FC236}">
                <a16:creationId xmlns:a16="http://schemas.microsoft.com/office/drawing/2014/main" id="{3F0E199D-6B07-0ECF-942A-DAB157C906D8}"/>
              </a:ext>
            </a:extLst>
          </p:cNvPr>
          <p:cNvSpPr>
            <a:spLocks noGrp="1"/>
          </p:cNvSpPr>
          <p:nvPr>
            <p:ph type="pic" sz="quarter" idx="13"/>
          </p:nvPr>
        </p:nvSpPr>
        <p:spPr>
          <a:xfrm>
            <a:off x="490538" y="177839"/>
            <a:ext cx="523875" cy="446087"/>
          </a:xfrm>
          <a:prstGeom prst="rect">
            <a:avLst/>
          </a:prstGeom>
        </p:spPr>
        <p:txBody>
          <a:bodyPr>
            <a:normAutofit/>
          </a:bodyPr>
          <a:lstStyle>
            <a:lvl1pPr marL="0" indent="0">
              <a:buNone/>
              <a:defRPr sz="300"/>
            </a:lvl1pPr>
          </a:lstStyle>
          <a:p>
            <a:endParaRPr lang="en-US" dirty="0"/>
          </a:p>
        </p:txBody>
      </p:sp>
      <p:sp>
        <p:nvSpPr>
          <p:cNvPr id="10" name="Title 1">
            <a:extLst>
              <a:ext uri="{FF2B5EF4-FFF2-40B4-BE49-F238E27FC236}">
                <a16:creationId xmlns:a16="http://schemas.microsoft.com/office/drawing/2014/main" id="{899687E4-913B-E16E-B7F8-6CEDF4A56CEF}"/>
              </a:ext>
            </a:extLst>
          </p:cNvPr>
          <p:cNvSpPr>
            <a:spLocks noGrp="1"/>
          </p:cNvSpPr>
          <p:nvPr>
            <p:ph type="ctrTitle" hasCustomPrompt="1"/>
          </p:nvPr>
        </p:nvSpPr>
        <p:spPr>
          <a:xfrm>
            <a:off x="2542477" y="412594"/>
            <a:ext cx="6991815" cy="287492"/>
          </a:xfrm>
          <a:prstGeom prst="rect">
            <a:avLst/>
          </a:prstGeom>
        </p:spPr>
        <p:txBody>
          <a:bodyPr anchor="b"/>
          <a:lstStyle>
            <a:lvl1pPr algn="ctr">
              <a:defRPr sz="1600" b="1">
                <a:solidFill>
                  <a:schemeClr val="tx1">
                    <a:lumMod val="65000"/>
                    <a:lumOff val="35000"/>
                  </a:schemeClr>
                </a:solidFill>
              </a:defRPr>
            </a:lvl1pPr>
          </a:lstStyle>
          <a:p>
            <a:r>
              <a:rPr lang="en-GB" dirty="0"/>
              <a:t>Enter school name</a:t>
            </a:r>
            <a:endParaRPr lang="en-US" dirty="0"/>
          </a:p>
        </p:txBody>
      </p:sp>
      <p:sp>
        <p:nvSpPr>
          <p:cNvPr id="11" name="Text Placeholder 3">
            <a:extLst>
              <a:ext uri="{FF2B5EF4-FFF2-40B4-BE49-F238E27FC236}">
                <a16:creationId xmlns:a16="http://schemas.microsoft.com/office/drawing/2014/main" id="{E27D77D5-6479-350A-6C38-C2B1369C7F4A}"/>
              </a:ext>
            </a:extLst>
          </p:cNvPr>
          <p:cNvSpPr>
            <a:spLocks noGrp="1"/>
          </p:cNvSpPr>
          <p:nvPr>
            <p:ph type="body" sz="half" idx="12" hasCustomPrompt="1"/>
          </p:nvPr>
        </p:nvSpPr>
        <p:spPr>
          <a:xfrm>
            <a:off x="2849455" y="1381529"/>
            <a:ext cx="7788807" cy="469573"/>
          </a:xfrm>
          <a:prstGeom prst="rect">
            <a:avLst/>
          </a:prstGeom>
        </p:spPr>
        <p:txBody>
          <a:bodyPr/>
          <a:lstStyle>
            <a:lvl1pPr marL="0" indent="0" algn="ctr">
              <a:buNone/>
              <a:defRPr sz="1200" i="1">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school priority</a:t>
            </a:r>
          </a:p>
        </p:txBody>
      </p:sp>
      <p:sp>
        <p:nvSpPr>
          <p:cNvPr id="12" name="Text Placeholder 3">
            <a:extLst>
              <a:ext uri="{FF2B5EF4-FFF2-40B4-BE49-F238E27FC236}">
                <a16:creationId xmlns:a16="http://schemas.microsoft.com/office/drawing/2014/main" id="{E24A8FC6-2CDB-3FF8-2538-8221267FFC7E}"/>
              </a:ext>
            </a:extLst>
          </p:cNvPr>
          <p:cNvSpPr>
            <a:spLocks noGrp="1"/>
          </p:cNvSpPr>
          <p:nvPr>
            <p:ph type="body" sz="half" idx="14" hasCustomPrompt="1"/>
          </p:nvPr>
        </p:nvSpPr>
        <p:spPr>
          <a:xfrm>
            <a:off x="752475" y="6423104"/>
            <a:ext cx="1243593" cy="305436"/>
          </a:xfrm>
          <a:prstGeom prst="rect">
            <a:avLst/>
          </a:prstGeom>
        </p:spPr>
        <p:txBody>
          <a:bodyPr/>
          <a:lstStyle>
            <a:lvl1pPr marL="0" indent="0" algn="l">
              <a:buNone/>
              <a:defRPr sz="1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Enter year</a:t>
            </a:r>
          </a:p>
        </p:txBody>
      </p:sp>
      <p:sp>
        <p:nvSpPr>
          <p:cNvPr id="14" name="Text Placeholder 3">
            <a:extLst>
              <a:ext uri="{FF2B5EF4-FFF2-40B4-BE49-F238E27FC236}">
                <a16:creationId xmlns:a16="http://schemas.microsoft.com/office/drawing/2014/main" id="{94FF2E98-23F6-799A-F033-DE48D4972C70}"/>
              </a:ext>
            </a:extLst>
          </p:cNvPr>
          <p:cNvSpPr>
            <a:spLocks noGrp="1"/>
          </p:cNvSpPr>
          <p:nvPr>
            <p:ph type="body" sz="half" idx="15" hasCustomPrompt="1"/>
          </p:nvPr>
        </p:nvSpPr>
        <p:spPr>
          <a:xfrm>
            <a:off x="326715" y="304097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5" name="Text Placeholder 3">
            <a:extLst>
              <a:ext uri="{FF2B5EF4-FFF2-40B4-BE49-F238E27FC236}">
                <a16:creationId xmlns:a16="http://schemas.microsoft.com/office/drawing/2014/main" id="{A5F9A5C9-1E51-9C14-32A9-8DDD48E16678}"/>
              </a:ext>
            </a:extLst>
          </p:cNvPr>
          <p:cNvSpPr>
            <a:spLocks noGrp="1"/>
          </p:cNvSpPr>
          <p:nvPr>
            <p:ph type="body" sz="half" idx="16" hasCustomPrompt="1"/>
          </p:nvPr>
        </p:nvSpPr>
        <p:spPr>
          <a:xfrm>
            <a:off x="326715" y="332460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6" name="Text Placeholder 3">
            <a:extLst>
              <a:ext uri="{FF2B5EF4-FFF2-40B4-BE49-F238E27FC236}">
                <a16:creationId xmlns:a16="http://schemas.microsoft.com/office/drawing/2014/main" id="{F1DFF93E-E5B2-BFC7-A185-233726A67B7B}"/>
              </a:ext>
            </a:extLst>
          </p:cNvPr>
          <p:cNvSpPr>
            <a:spLocks noGrp="1"/>
          </p:cNvSpPr>
          <p:nvPr>
            <p:ph type="body" sz="half" idx="17" hasCustomPrompt="1"/>
          </p:nvPr>
        </p:nvSpPr>
        <p:spPr>
          <a:xfrm>
            <a:off x="326715" y="360949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7" name="Text Placeholder 3">
            <a:extLst>
              <a:ext uri="{FF2B5EF4-FFF2-40B4-BE49-F238E27FC236}">
                <a16:creationId xmlns:a16="http://schemas.microsoft.com/office/drawing/2014/main" id="{4161B82B-A623-1EF0-FA95-5436F975BC61}"/>
              </a:ext>
            </a:extLst>
          </p:cNvPr>
          <p:cNvSpPr>
            <a:spLocks noGrp="1"/>
          </p:cNvSpPr>
          <p:nvPr>
            <p:ph type="body" sz="half" idx="18" hasCustomPrompt="1"/>
          </p:nvPr>
        </p:nvSpPr>
        <p:spPr>
          <a:xfrm>
            <a:off x="326715" y="390317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8" name="Text Placeholder 3">
            <a:extLst>
              <a:ext uri="{FF2B5EF4-FFF2-40B4-BE49-F238E27FC236}">
                <a16:creationId xmlns:a16="http://schemas.microsoft.com/office/drawing/2014/main" id="{28D4CC3E-9202-085A-13C9-7198541C9B24}"/>
              </a:ext>
            </a:extLst>
          </p:cNvPr>
          <p:cNvSpPr>
            <a:spLocks noGrp="1"/>
          </p:cNvSpPr>
          <p:nvPr>
            <p:ph type="body" sz="half" idx="19" hasCustomPrompt="1"/>
          </p:nvPr>
        </p:nvSpPr>
        <p:spPr>
          <a:xfrm>
            <a:off x="326715" y="419010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19" name="Text Placeholder 3">
            <a:extLst>
              <a:ext uri="{FF2B5EF4-FFF2-40B4-BE49-F238E27FC236}">
                <a16:creationId xmlns:a16="http://schemas.microsoft.com/office/drawing/2014/main" id="{1196FA2E-BBD9-653A-48E9-A5415965A78B}"/>
              </a:ext>
            </a:extLst>
          </p:cNvPr>
          <p:cNvSpPr>
            <a:spLocks noGrp="1"/>
          </p:cNvSpPr>
          <p:nvPr>
            <p:ph type="body" sz="half" idx="20" hasCustomPrompt="1"/>
          </p:nvPr>
        </p:nvSpPr>
        <p:spPr>
          <a:xfrm>
            <a:off x="326715" y="447418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0" name="Text Placeholder 3">
            <a:extLst>
              <a:ext uri="{FF2B5EF4-FFF2-40B4-BE49-F238E27FC236}">
                <a16:creationId xmlns:a16="http://schemas.microsoft.com/office/drawing/2014/main" id="{837A2F3F-F6A0-0010-2091-FE9E9D684C0A}"/>
              </a:ext>
            </a:extLst>
          </p:cNvPr>
          <p:cNvSpPr>
            <a:spLocks noGrp="1"/>
          </p:cNvSpPr>
          <p:nvPr>
            <p:ph type="body" sz="half" idx="21" hasCustomPrompt="1"/>
          </p:nvPr>
        </p:nvSpPr>
        <p:spPr>
          <a:xfrm>
            <a:off x="326715" y="47540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1" name="Text Placeholder 3">
            <a:extLst>
              <a:ext uri="{FF2B5EF4-FFF2-40B4-BE49-F238E27FC236}">
                <a16:creationId xmlns:a16="http://schemas.microsoft.com/office/drawing/2014/main" id="{0181B2F0-F82D-124B-BA68-DEA29ABEDBC5}"/>
              </a:ext>
            </a:extLst>
          </p:cNvPr>
          <p:cNvSpPr>
            <a:spLocks noGrp="1"/>
          </p:cNvSpPr>
          <p:nvPr>
            <p:ph type="body" sz="half" idx="22" hasCustomPrompt="1"/>
          </p:nvPr>
        </p:nvSpPr>
        <p:spPr>
          <a:xfrm>
            <a:off x="326715" y="5040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2" name="Text Placeholder 3">
            <a:extLst>
              <a:ext uri="{FF2B5EF4-FFF2-40B4-BE49-F238E27FC236}">
                <a16:creationId xmlns:a16="http://schemas.microsoft.com/office/drawing/2014/main" id="{9512FF73-3A96-0E9A-2C8C-580E27AA0536}"/>
              </a:ext>
            </a:extLst>
          </p:cNvPr>
          <p:cNvSpPr>
            <a:spLocks noGrp="1"/>
          </p:cNvSpPr>
          <p:nvPr>
            <p:ph type="body" sz="half" idx="23" hasCustomPrompt="1"/>
          </p:nvPr>
        </p:nvSpPr>
        <p:spPr>
          <a:xfrm>
            <a:off x="326715" y="532428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3" name="Text Placeholder 3">
            <a:extLst>
              <a:ext uri="{FF2B5EF4-FFF2-40B4-BE49-F238E27FC236}">
                <a16:creationId xmlns:a16="http://schemas.microsoft.com/office/drawing/2014/main" id="{E3A6CC38-E0AE-4A6A-8D9F-EC21A846D8EA}"/>
              </a:ext>
            </a:extLst>
          </p:cNvPr>
          <p:cNvSpPr>
            <a:spLocks noGrp="1"/>
          </p:cNvSpPr>
          <p:nvPr>
            <p:ph type="body" sz="half" idx="24" hasCustomPrompt="1"/>
          </p:nvPr>
        </p:nvSpPr>
        <p:spPr>
          <a:xfrm>
            <a:off x="3572191" y="299395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4" name="Text Placeholder 3">
            <a:extLst>
              <a:ext uri="{FF2B5EF4-FFF2-40B4-BE49-F238E27FC236}">
                <a16:creationId xmlns:a16="http://schemas.microsoft.com/office/drawing/2014/main" id="{831A44F5-526B-02BD-627F-74F019A6EA0E}"/>
              </a:ext>
            </a:extLst>
          </p:cNvPr>
          <p:cNvSpPr>
            <a:spLocks noGrp="1"/>
          </p:cNvSpPr>
          <p:nvPr>
            <p:ph type="body" sz="half" idx="25" hasCustomPrompt="1"/>
          </p:nvPr>
        </p:nvSpPr>
        <p:spPr>
          <a:xfrm>
            <a:off x="3572191" y="328307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5" name="Text Placeholder 3">
            <a:extLst>
              <a:ext uri="{FF2B5EF4-FFF2-40B4-BE49-F238E27FC236}">
                <a16:creationId xmlns:a16="http://schemas.microsoft.com/office/drawing/2014/main" id="{3F5B1F53-0BEE-E2FD-0A30-633E8260E7B9}"/>
              </a:ext>
            </a:extLst>
          </p:cNvPr>
          <p:cNvSpPr>
            <a:spLocks noGrp="1"/>
          </p:cNvSpPr>
          <p:nvPr>
            <p:ph type="body" sz="half" idx="26" hasCustomPrompt="1"/>
          </p:nvPr>
        </p:nvSpPr>
        <p:spPr>
          <a:xfrm>
            <a:off x="3572191" y="357836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6" name="Text Placeholder 3">
            <a:extLst>
              <a:ext uri="{FF2B5EF4-FFF2-40B4-BE49-F238E27FC236}">
                <a16:creationId xmlns:a16="http://schemas.microsoft.com/office/drawing/2014/main" id="{71C64C3B-C1E5-A5C1-1E8A-23032DBC926F}"/>
              </a:ext>
            </a:extLst>
          </p:cNvPr>
          <p:cNvSpPr>
            <a:spLocks noGrp="1"/>
          </p:cNvSpPr>
          <p:nvPr>
            <p:ph type="body" sz="half" idx="27" hasCustomPrompt="1"/>
          </p:nvPr>
        </p:nvSpPr>
        <p:spPr>
          <a:xfrm>
            <a:off x="3572191" y="387033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7" name="Text Placeholder 3">
            <a:extLst>
              <a:ext uri="{FF2B5EF4-FFF2-40B4-BE49-F238E27FC236}">
                <a16:creationId xmlns:a16="http://schemas.microsoft.com/office/drawing/2014/main" id="{73945672-38C9-704D-C37D-41BDC39D370A}"/>
              </a:ext>
            </a:extLst>
          </p:cNvPr>
          <p:cNvSpPr>
            <a:spLocks noGrp="1"/>
          </p:cNvSpPr>
          <p:nvPr>
            <p:ph type="body" sz="half" idx="28" hasCustomPrompt="1"/>
          </p:nvPr>
        </p:nvSpPr>
        <p:spPr>
          <a:xfrm>
            <a:off x="3572191" y="415585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8" name="Text Placeholder 3">
            <a:extLst>
              <a:ext uri="{FF2B5EF4-FFF2-40B4-BE49-F238E27FC236}">
                <a16:creationId xmlns:a16="http://schemas.microsoft.com/office/drawing/2014/main" id="{5B284DEA-F183-B4F1-7F5B-B47E7D165470}"/>
              </a:ext>
            </a:extLst>
          </p:cNvPr>
          <p:cNvSpPr>
            <a:spLocks noGrp="1"/>
          </p:cNvSpPr>
          <p:nvPr>
            <p:ph type="body" sz="half" idx="29" hasCustomPrompt="1"/>
          </p:nvPr>
        </p:nvSpPr>
        <p:spPr>
          <a:xfrm>
            <a:off x="3572191" y="4441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29" name="Text Placeholder 3">
            <a:extLst>
              <a:ext uri="{FF2B5EF4-FFF2-40B4-BE49-F238E27FC236}">
                <a16:creationId xmlns:a16="http://schemas.microsoft.com/office/drawing/2014/main" id="{E328BC32-DF19-DACC-DA43-BD9B73071F9E}"/>
              </a:ext>
            </a:extLst>
          </p:cNvPr>
          <p:cNvSpPr>
            <a:spLocks noGrp="1"/>
          </p:cNvSpPr>
          <p:nvPr>
            <p:ph type="body" sz="half" idx="30" hasCustomPrompt="1"/>
          </p:nvPr>
        </p:nvSpPr>
        <p:spPr>
          <a:xfrm>
            <a:off x="3572191" y="471933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0" name="Text Placeholder 3">
            <a:extLst>
              <a:ext uri="{FF2B5EF4-FFF2-40B4-BE49-F238E27FC236}">
                <a16:creationId xmlns:a16="http://schemas.microsoft.com/office/drawing/2014/main" id="{F8F01E04-66AE-8AF9-4FC6-B229162866E8}"/>
              </a:ext>
            </a:extLst>
          </p:cNvPr>
          <p:cNvSpPr>
            <a:spLocks noGrp="1"/>
          </p:cNvSpPr>
          <p:nvPr>
            <p:ph type="body" sz="half" idx="31" hasCustomPrompt="1"/>
          </p:nvPr>
        </p:nvSpPr>
        <p:spPr>
          <a:xfrm>
            <a:off x="3572191" y="500046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1" name="Text Placeholder 3">
            <a:extLst>
              <a:ext uri="{FF2B5EF4-FFF2-40B4-BE49-F238E27FC236}">
                <a16:creationId xmlns:a16="http://schemas.microsoft.com/office/drawing/2014/main" id="{898C6C50-2B0F-3D7F-095B-15A1E54FAC85}"/>
              </a:ext>
            </a:extLst>
          </p:cNvPr>
          <p:cNvSpPr>
            <a:spLocks noGrp="1"/>
          </p:cNvSpPr>
          <p:nvPr>
            <p:ph type="body" sz="half" idx="32" hasCustomPrompt="1"/>
          </p:nvPr>
        </p:nvSpPr>
        <p:spPr>
          <a:xfrm>
            <a:off x="6508574" y="297463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2" name="Text Placeholder 3">
            <a:extLst>
              <a:ext uri="{FF2B5EF4-FFF2-40B4-BE49-F238E27FC236}">
                <a16:creationId xmlns:a16="http://schemas.microsoft.com/office/drawing/2014/main" id="{F8042F48-7BF7-3024-CF34-55B2D4F6AC67}"/>
              </a:ext>
            </a:extLst>
          </p:cNvPr>
          <p:cNvSpPr>
            <a:spLocks noGrp="1"/>
          </p:cNvSpPr>
          <p:nvPr>
            <p:ph type="body" sz="half" idx="33" hasCustomPrompt="1"/>
          </p:nvPr>
        </p:nvSpPr>
        <p:spPr>
          <a:xfrm>
            <a:off x="6508574" y="326375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3" name="Text Placeholder 3">
            <a:extLst>
              <a:ext uri="{FF2B5EF4-FFF2-40B4-BE49-F238E27FC236}">
                <a16:creationId xmlns:a16="http://schemas.microsoft.com/office/drawing/2014/main" id="{A9B88199-B0DB-434B-47FF-8DEEA52C4EDE}"/>
              </a:ext>
            </a:extLst>
          </p:cNvPr>
          <p:cNvSpPr>
            <a:spLocks noGrp="1"/>
          </p:cNvSpPr>
          <p:nvPr>
            <p:ph type="body" sz="half" idx="34" hasCustomPrompt="1"/>
          </p:nvPr>
        </p:nvSpPr>
        <p:spPr>
          <a:xfrm>
            <a:off x="6508574" y="355904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4" name="Text Placeholder 3">
            <a:extLst>
              <a:ext uri="{FF2B5EF4-FFF2-40B4-BE49-F238E27FC236}">
                <a16:creationId xmlns:a16="http://schemas.microsoft.com/office/drawing/2014/main" id="{DF644508-BD2B-92DC-CA07-7FC8913FBC78}"/>
              </a:ext>
            </a:extLst>
          </p:cNvPr>
          <p:cNvSpPr>
            <a:spLocks noGrp="1"/>
          </p:cNvSpPr>
          <p:nvPr>
            <p:ph type="body" sz="half" idx="35" hasCustomPrompt="1"/>
          </p:nvPr>
        </p:nvSpPr>
        <p:spPr>
          <a:xfrm>
            <a:off x="6508574" y="3851012"/>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5" name="Text Placeholder 3">
            <a:extLst>
              <a:ext uri="{FF2B5EF4-FFF2-40B4-BE49-F238E27FC236}">
                <a16:creationId xmlns:a16="http://schemas.microsoft.com/office/drawing/2014/main" id="{95820E16-E83C-FDB6-2B5C-DC1E068ABDDB}"/>
              </a:ext>
            </a:extLst>
          </p:cNvPr>
          <p:cNvSpPr>
            <a:spLocks noGrp="1"/>
          </p:cNvSpPr>
          <p:nvPr>
            <p:ph type="body" sz="half" idx="36" hasCustomPrompt="1"/>
          </p:nvPr>
        </p:nvSpPr>
        <p:spPr>
          <a:xfrm>
            <a:off x="6508574" y="413653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6" name="Text Placeholder 3">
            <a:extLst>
              <a:ext uri="{FF2B5EF4-FFF2-40B4-BE49-F238E27FC236}">
                <a16:creationId xmlns:a16="http://schemas.microsoft.com/office/drawing/2014/main" id="{A14B56C2-8432-1E4A-2837-75C747A1BD77}"/>
              </a:ext>
            </a:extLst>
          </p:cNvPr>
          <p:cNvSpPr>
            <a:spLocks noGrp="1"/>
          </p:cNvSpPr>
          <p:nvPr>
            <p:ph type="body" sz="half" idx="37" hasCustomPrompt="1"/>
          </p:nvPr>
        </p:nvSpPr>
        <p:spPr>
          <a:xfrm>
            <a:off x="6508574" y="442206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7" name="Text Placeholder 3">
            <a:extLst>
              <a:ext uri="{FF2B5EF4-FFF2-40B4-BE49-F238E27FC236}">
                <a16:creationId xmlns:a16="http://schemas.microsoft.com/office/drawing/2014/main" id="{670B01DA-7F49-8C9F-ED64-AB1368330C71}"/>
              </a:ext>
            </a:extLst>
          </p:cNvPr>
          <p:cNvSpPr>
            <a:spLocks noGrp="1"/>
          </p:cNvSpPr>
          <p:nvPr>
            <p:ph type="body" sz="half" idx="38" hasCustomPrompt="1"/>
          </p:nvPr>
        </p:nvSpPr>
        <p:spPr>
          <a:xfrm>
            <a:off x="6508574" y="470001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8" name="Text Placeholder 3">
            <a:extLst>
              <a:ext uri="{FF2B5EF4-FFF2-40B4-BE49-F238E27FC236}">
                <a16:creationId xmlns:a16="http://schemas.microsoft.com/office/drawing/2014/main" id="{D7EB024A-5AAB-8FC5-8C8A-9AD1DB4F08BE}"/>
              </a:ext>
            </a:extLst>
          </p:cNvPr>
          <p:cNvSpPr>
            <a:spLocks noGrp="1"/>
          </p:cNvSpPr>
          <p:nvPr>
            <p:ph type="body" sz="half" idx="39" hasCustomPrompt="1"/>
          </p:nvPr>
        </p:nvSpPr>
        <p:spPr>
          <a:xfrm>
            <a:off x="6508574" y="4981141"/>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9" name="Text Placeholder 3">
            <a:extLst>
              <a:ext uri="{FF2B5EF4-FFF2-40B4-BE49-F238E27FC236}">
                <a16:creationId xmlns:a16="http://schemas.microsoft.com/office/drawing/2014/main" id="{99CC4102-ED81-ED98-095B-EBC560E1FE9E}"/>
              </a:ext>
            </a:extLst>
          </p:cNvPr>
          <p:cNvSpPr>
            <a:spLocks noGrp="1"/>
          </p:cNvSpPr>
          <p:nvPr>
            <p:ph type="body" sz="half" idx="40" hasCustomPrompt="1"/>
          </p:nvPr>
        </p:nvSpPr>
        <p:spPr>
          <a:xfrm>
            <a:off x="3546434" y="5566415"/>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0" name="Text Placeholder 3">
            <a:extLst>
              <a:ext uri="{FF2B5EF4-FFF2-40B4-BE49-F238E27FC236}">
                <a16:creationId xmlns:a16="http://schemas.microsoft.com/office/drawing/2014/main" id="{7204404D-CCA5-4FF5-596A-6ACEDE502AD9}"/>
              </a:ext>
            </a:extLst>
          </p:cNvPr>
          <p:cNvSpPr>
            <a:spLocks noGrp="1"/>
          </p:cNvSpPr>
          <p:nvPr>
            <p:ph type="body" sz="half" idx="41" hasCustomPrompt="1"/>
          </p:nvPr>
        </p:nvSpPr>
        <p:spPr>
          <a:xfrm>
            <a:off x="3546434" y="527629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1" name="Text Placeholder 3">
            <a:extLst>
              <a:ext uri="{FF2B5EF4-FFF2-40B4-BE49-F238E27FC236}">
                <a16:creationId xmlns:a16="http://schemas.microsoft.com/office/drawing/2014/main" id="{A09163B2-B92A-94CD-DE4F-435CE8FBEFDE}"/>
              </a:ext>
            </a:extLst>
          </p:cNvPr>
          <p:cNvSpPr>
            <a:spLocks noGrp="1"/>
          </p:cNvSpPr>
          <p:nvPr>
            <p:ph type="body" sz="half" idx="42" hasCustomPrompt="1"/>
          </p:nvPr>
        </p:nvSpPr>
        <p:spPr>
          <a:xfrm>
            <a:off x="9348366" y="294887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2" name="Text Placeholder 3">
            <a:extLst>
              <a:ext uri="{FF2B5EF4-FFF2-40B4-BE49-F238E27FC236}">
                <a16:creationId xmlns:a16="http://schemas.microsoft.com/office/drawing/2014/main" id="{ED20BD34-BBDB-2B82-0ECC-B784A9CC8837}"/>
              </a:ext>
            </a:extLst>
          </p:cNvPr>
          <p:cNvSpPr>
            <a:spLocks noGrp="1"/>
          </p:cNvSpPr>
          <p:nvPr>
            <p:ph type="body" sz="half" idx="43" hasCustomPrompt="1"/>
          </p:nvPr>
        </p:nvSpPr>
        <p:spPr>
          <a:xfrm>
            <a:off x="9348366" y="3237998"/>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3" name="Text Placeholder 3">
            <a:extLst>
              <a:ext uri="{FF2B5EF4-FFF2-40B4-BE49-F238E27FC236}">
                <a16:creationId xmlns:a16="http://schemas.microsoft.com/office/drawing/2014/main" id="{F82471FB-362C-A650-92ED-2857ABCC519E}"/>
              </a:ext>
            </a:extLst>
          </p:cNvPr>
          <p:cNvSpPr>
            <a:spLocks noGrp="1"/>
          </p:cNvSpPr>
          <p:nvPr>
            <p:ph type="body" sz="half" idx="44" hasCustomPrompt="1"/>
          </p:nvPr>
        </p:nvSpPr>
        <p:spPr>
          <a:xfrm>
            <a:off x="9348366" y="353328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4" name="Text Placeholder 3">
            <a:extLst>
              <a:ext uri="{FF2B5EF4-FFF2-40B4-BE49-F238E27FC236}">
                <a16:creationId xmlns:a16="http://schemas.microsoft.com/office/drawing/2014/main" id="{321D23CC-17DC-FD2F-961B-1C1F219A1FE5}"/>
              </a:ext>
            </a:extLst>
          </p:cNvPr>
          <p:cNvSpPr>
            <a:spLocks noGrp="1"/>
          </p:cNvSpPr>
          <p:nvPr>
            <p:ph type="body" sz="half" idx="45" hasCustomPrompt="1"/>
          </p:nvPr>
        </p:nvSpPr>
        <p:spPr>
          <a:xfrm>
            <a:off x="9348366" y="3825254"/>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5" name="Text Placeholder 3">
            <a:extLst>
              <a:ext uri="{FF2B5EF4-FFF2-40B4-BE49-F238E27FC236}">
                <a16:creationId xmlns:a16="http://schemas.microsoft.com/office/drawing/2014/main" id="{9F5906EB-365F-487C-15A0-7A5FF07F2F34}"/>
              </a:ext>
            </a:extLst>
          </p:cNvPr>
          <p:cNvSpPr>
            <a:spLocks noGrp="1"/>
          </p:cNvSpPr>
          <p:nvPr>
            <p:ph type="body" sz="half" idx="46" hasCustomPrompt="1"/>
          </p:nvPr>
        </p:nvSpPr>
        <p:spPr>
          <a:xfrm>
            <a:off x="9348366" y="4110780"/>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6" name="Text Placeholder 3">
            <a:extLst>
              <a:ext uri="{FF2B5EF4-FFF2-40B4-BE49-F238E27FC236}">
                <a16:creationId xmlns:a16="http://schemas.microsoft.com/office/drawing/2014/main" id="{384A19C1-99EE-ACAB-C48D-DE0887A617A1}"/>
              </a:ext>
            </a:extLst>
          </p:cNvPr>
          <p:cNvSpPr>
            <a:spLocks noGrp="1"/>
          </p:cNvSpPr>
          <p:nvPr>
            <p:ph type="body" sz="half" idx="47" hasCustomPrompt="1"/>
          </p:nvPr>
        </p:nvSpPr>
        <p:spPr>
          <a:xfrm>
            <a:off x="9348366" y="4396306"/>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7" name="Text Placeholder 3">
            <a:extLst>
              <a:ext uri="{FF2B5EF4-FFF2-40B4-BE49-F238E27FC236}">
                <a16:creationId xmlns:a16="http://schemas.microsoft.com/office/drawing/2014/main" id="{A1AF3961-49FF-9047-78F6-3F8C617879AD}"/>
              </a:ext>
            </a:extLst>
          </p:cNvPr>
          <p:cNvSpPr>
            <a:spLocks noGrp="1"/>
          </p:cNvSpPr>
          <p:nvPr>
            <p:ph type="body" sz="half" idx="48" hasCustomPrompt="1"/>
          </p:nvPr>
        </p:nvSpPr>
        <p:spPr>
          <a:xfrm>
            <a:off x="9348366" y="4674259"/>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8" name="Text Placeholder 3">
            <a:extLst>
              <a:ext uri="{FF2B5EF4-FFF2-40B4-BE49-F238E27FC236}">
                <a16:creationId xmlns:a16="http://schemas.microsoft.com/office/drawing/2014/main" id="{C344C80A-C5A3-A513-95B4-EF912B75485D}"/>
              </a:ext>
            </a:extLst>
          </p:cNvPr>
          <p:cNvSpPr>
            <a:spLocks noGrp="1"/>
          </p:cNvSpPr>
          <p:nvPr>
            <p:ph type="body" sz="half" idx="49" hasCustomPrompt="1"/>
          </p:nvPr>
        </p:nvSpPr>
        <p:spPr>
          <a:xfrm>
            <a:off x="9348366" y="4955383"/>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49" name="Text Placeholder 3">
            <a:extLst>
              <a:ext uri="{FF2B5EF4-FFF2-40B4-BE49-F238E27FC236}">
                <a16:creationId xmlns:a16="http://schemas.microsoft.com/office/drawing/2014/main" id="{CA136E5F-FBFA-ECE7-B3F7-86053E586D5D}"/>
              </a:ext>
            </a:extLst>
          </p:cNvPr>
          <p:cNvSpPr>
            <a:spLocks noGrp="1"/>
          </p:cNvSpPr>
          <p:nvPr>
            <p:ph type="body" sz="half" idx="50" hasCustomPrompt="1"/>
          </p:nvPr>
        </p:nvSpPr>
        <p:spPr>
          <a:xfrm>
            <a:off x="9348366" y="5236507"/>
            <a:ext cx="635818" cy="117275"/>
          </a:xfrm>
          <a:prstGeom prst="rect">
            <a:avLst/>
          </a:prstGeom>
        </p:spPr>
        <p:txBody>
          <a:bodyPr/>
          <a:lstStyle>
            <a:lvl1pPr marL="0" indent="0" algn="ctr">
              <a:buNone/>
              <a:defRPr sz="600" b="1" i="0">
                <a:solidFill>
                  <a:srgbClr val="95003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Linked Action</a:t>
            </a:r>
          </a:p>
        </p:txBody>
      </p:sp>
      <p:sp>
        <p:nvSpPr>
          <p:cNvPr id="3" name="Action Button: Home 2">
            <a:hlinkClick r:id="" action="ppaction://hlinkshowjump?jump=firstslide" highlightClick="1"/>
            <a:extLst>
              <a:ext uri="{FF2B5EF4-FFF2-40B4-BE49-F238E27FC236}">
                <a16:creationId xmlns:a16="http://schemas.microsoft.com/office/drawing/2014/main" id="{CB8EA751-6C28-BCE3-6A89-F9CA9FEA74FC}"/>
              </a:ext>
            </a:extLst>
          </p:cNvPr>
          <p:cNvSpPr/>
          <p:nvPr userDrawn="1"/>
        </p:nvSpPr>
        <p:spPr>
          <a:xfrm>
            <a:off x="11102897" y="1148577"/>
            <a:ext cx="624468" cy="62446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31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2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3" r:id="rId5"/>
    <p:sldLayoutId id="2147483654" r:id="rId6"/>
    <p:sldLayoutId id="2147483655" r:id="rId7"/>
    <p:sldLayoutId id="2147483656" r:id="rId8"/>
    <p:sldLayoutId id="2147483652" r:id="rId9"/>
    <p:sldLayoutId id="2147483657" r:id="rId10"/>
    <p:sldLayoutId id="2147483658" r:id="rId11"/>
    <p:sldLayoutId id="2147483659" r:id="rId12"/>
    <p:sldLayoutId id="2147483660" r:id="rId13"/>
    <p:sldLayoutId id="214748366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846F-C569-74A8-4088-7A3FE117086E}"/>
              </a:ext>
            </a:extLst>
          </p:cNvPr>
          <p:cNvSpPr>
            <a:spLocks noGrp="1"/>
          </p:cNvSpPr>
          <p:nvPr>
            <p:ph type="ctrTitle"/>
          </p:nvPr>
        </p:nvSpPr>
        <p:spPr/>
        <p:txBody>
          <a:bodyPr/>
          <a:lstStyle/>
          <a:p>
            <a:r>
              <a:rPr lang="en-US" dirty="0" smtClean="0"/>
              <a:t>Deans Primary School and Nursery Class</a:t>
            </a:r>
            <a:endParaRPr lang="en-US" dirty="0"/>
          </a:p>
        </p:txBody>
      </p:sp>
      <p:sp>
        <p:nvSpPr>
          <p:cNvPr id="3" name="Picture Placeholder 2">
            <a:extLst>
              <a:ext uri="{FF2B5EF4-FFF2-40B4-BE49-F238E27FC236}">
                <a16:creationId xmlns:a16="http://schemas.microsoft.com/office/drawing/2014/main" id="{AB6AD747-2CBC-6252-A206-D24BBD52FFE2}"/>
              </a:ext>
            </a:extLst>
          </p:cNvPr>
          <p:cNvSpPr>
            <a:spLocks noGrp="1"/>
          </p:cNvSpPr>
          <p:nvPr>
            <p:ph type="pic" sz="quarter" idx="11"/>
          </p:nvPr>
        </p:nvSpPr>
        <p:spPr/>
      </p:sp>
      <p:sp>
        <p:nvSpPr>
          <p:cNvPr id="4" name="Text Placeholder 3">
            <a:extLst>
              <a:ext uri="{FF2B5EF4-FFF2-40B4-BE49-F238E27FC236}">
                <a16:creationId xmlns:a16="http://schemas.microsoft.com/office/drawing/2014/main" id="{69DC66D4-47A2-1E47-CBE4-FB6130880C68}"/>
              </a:ext>
            </a:extLst>
          </p:cNvPr>
          <p:cNvSpPr>
            <a:spLocks noGrp="1"/>
          </p:cNvSpPr>
          <p:nvPr>
            <p:ph type="body" sz="half" idx="12"/>
          </p:nvPr>
        </p:nvSpPr>
        <p:spPr>
          <a:xfrm>
            <a:off x="864538" y="2585884"/>
            <a:ext cx="8669754" cy="1205531"/>
          </a:xfrm>
        </p:spPr>
        <p:txBody>
          <a:bodyPr/>
          <a:lstStyle/>
          <a:p>
            <a:endParaRPr lang="en-GB" i="0" dirty="0"/>
          </a:p>
          <a:p>
            <a:r>
              <a:rPr lang="en-GB" i="0" dirty="0"/>
              <a:t> </a:t>
            </a:r>
            <a:r>
              <a:rPr lang="en-GB" dirty="0" smtClean="0"/>
              <a:t>To continue to </a:t>
            </a:r>
            <a:r>
              <a:rPr lang="en-GB" dirty="0"/>
              <a:t>improve our curriculum offer to ensure children in our learning community </a:t>
            </a:r>
            <a:r>
              <a:rPr lang="en-GB" dirty="0" smtClean="0"/>
              <a:t>experience engaging, high quality learning and teaching across the curriculum delivered through meaningful and exciting contexts, to allow all children to develop a range of skills for learning, life and work for now and in the future.  </a:t>
            </a:r>
            <a:endParaRPr lang="en-US" dirty="0"/>
          </a:p>
        </p:txBody>
      </p:sp>
      <p:sp>
        <p:nvSpPr>
          <p:cNvPr id="5" name="Text Placeholder 4">
            <a:extLst>
              <a:ext uri="{FF2B5EF4-FFF2-40B4-BE49-F238E27FC236}">
                <a16:creationId xmlns:a16="http://schemas.microsoft.com/office/drawing/2014/main" id="{B0752585-6136-F33A-7B6B-2150ED90DF0B}"/>
              </a:ext>
            </a:extLst>
          </p:cNvPr>
          <p:cNvSpPr>
            <a:spLocks noGrp="1"/>
          </p:cNvSpPr>
          <p:nvPr>
            <p:ph type="body" sz="half" idx="13"/>
          </p:nvPr>
        </p:nvSpPr>
        <p:spPr/>
        <p:txBody>
          <a:bodyPr/>
          <a:lstStyle/>
          <a:p>
            <a:endParaRPr lang="en-US"/>
          </a:p>
        </p:txBody>
      </p:sp>
      <p:pic>
        <p:nvPicPr>
          <p:cNvPr id="6" name="Picture 5" descr="C:\Users\karlyn.wallace\Desktop\deans-valu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116719"/>
            <a:ext cx="488950" cy="568325"/>
          </a:xfrm>
          <a:prstGeom prst="rect">
            <a:avLst/>
          </a:prstGeom>
          <a:noFill/>
          <a:ln>
            <a:noFill/>
          </a:ln>
        </p:spPr>
      </p:pic>
    </p:spTree>
    <p:extLst>
      <p:ext uri="{BB962C8B-B14F-4D97-AF65-F5344CB8AC3E}">
        <p14:creationId xmlns:p14="http://schemas.microsoft.com/office/powerpoint/2010/main" val="2338612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a:lstStyle/>
          <a:p>
            <a:r>
              <a:rPr lang="en-US" dirty="0"/>
              <a:t>Deans Primary School and Nursery Class </a:t>
            </a:r>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  </a:t>
            </a:r>
            <a:endParaRPr lang="en-US" dirty="0"/>
          </a:p>
          <a:p>
            <a:endParaRPr lang="en-US" dirty="0"/>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a:lstStyle/>
          <a:p>
            <a:endParaRPr lang="en-US" dirty="0"/>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a:xfrm>
            <a:off x="288648" y="3091803"/>
            <a:ext cx="3050899" cy="576936"/>
          </a:xfrm>
        </p:spPr>
        <p:txBody>
          <a:bodyPr/>
          <a:lstStyle/>
          <a:p>
            <a:r>
              <a:rPr lang="en-US" dirty="0" smtClean="0"/>
              <a:t> Embed a progressive  IDL </a:t>
            </a:r>
            <a:r>
              <a:rPr lang="en-US" dirty="0" err="1" smtClean="0"/>
              <a:t>programme</a:t>
            </a:r>
            <a:r>
              <a:rPr lang="en-US" dirty="0" smtClean="0"/>
              <a:t> </a:t>
            </a:r>
            <a:endParaRPr lang="en-US" dirty="0"/>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a:xfrm>
            <a:off x="288649" y="3694604"/>
            <a:ext cx="3050899" cy="396753"/>
          </a:xfrm>
        </p:spPr>
        <p:txBody>
          <a:bodyPr/>
          <a:lstStyle/>
          <a:p>
            <a:r>
              <a:rPr lang="en-US" dirty="0" smtClean="0"/>
              <a:t>Embed a skills framework </a:t>
            </a:r>
            <a:endParaRPr lang="en-US" dirty="0"/>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a:xfrm>
            <a:off x="288648" y="4258115"/>
            <a:ext cx="3050899" cy="715047"/>
          </a:xfrm>
        </p:spPr>
        <p:txBody>
          <a:bodyPr>
            <a:normAutofit/>
          </a:bodyPr>
          <a:lstStyle/>
          <a:p>
            <a:endParaRPr lang="en-US" dirty="0"/>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a:xfrm>
            <a:off x="288649" y="4901257"/>
            <a:ext cx="3050899" cy="369544"/>
          </a:xfrm>
        </p:spPr>
        <p:txBody>
          <a:bodyPr/>
          <a:lstStyle/>
          <a:p>
            <a:r>
              <a:rPr lang="en-US" dirty="0" smtClean="0"/>
              <a:t>Develop progressive EA </a:t>
            </a:r>
            <a:r>
              <a:rPr lang="en-US" dirty="0" err="1" smtClean="0"/>
              <a:t>programme</a:t>
            </a:r>
            <a:endParaRPr lang="en-US" dirty="0"/>
          </a:p>
        </p:txBody>
      </p:sp>
      <p:sp>
        <p:nvSpPr>
          <p:cNvPr id="10" name="Text Placeholder 9">
            <a:extLst>
              <a:ext uri="{FF2B5EF4-FFF2-40B4-BE49-F238E27FC236}">
                <a16:creationId xmlns:a16="http://schemas.microsoft.com/office/drawing/2014/main" id="{5EB0A889-8E64-8B96-CF2F-85B11810B1B5}"/>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p:txBody>
          <a:bodyPr/>
          <a:lstStyle/>
          <a:p>
            <a:r>
              <a:rPr lang="en-US" dirty="0" smtClean="0"/>
              <a:t>Staff and pupils identify a calendar of  2 x PBL projects, as well as other key themes they want to cover </a:t>
            </a:r>
            <a:endParaRPr lang="en-US" dirty="0"/>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a:xfrm>
            <a:off x="6843252" y="3138068"/>
            <a:ext cx="1146454" cy="136707"/>
          </a:xfrm>
        </p:spPr>
        <p:txBody>
          <a:bodyPr>
            <a:normAutofit fontScale="55000" lnSpcReduction="20000"/>
          </a:bodyPr>
          <a:lstStyle/>
          <a:p>
            <a:r>
              <a:rPr lang="en-US" dirty="0" smtClean="0"/>
              <a:t>All </a:t>
            </a:r>
            <a:endParaRPr lang="en-US" dirty="0"/>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a:xfrm>
            <a:off x="6952267" y="3443122"/>
            <a:ext cx="858590" cy="99444"/>
          </a:xfrm>
        </p:spPr>
        <p:txBody>
          <a:bodyPr/>
          <a:lstStyle/>
          <a:p>
            <a:endParaRPr lang="en-US" dirty="0"/>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a:xfrm>
            <a:off x="8378565" y="3107691"/>
            <a:ext cx="2666585" cy="678230"/>
          </a:xfrm>
        </p:spPr>
        <p:txBody>
          <a:bodyPr/>
          <a:lstStyle/>
          <a:p>
            <a:r>
              <a:rPr lang="en-US" dirty="0" smtClean="0"/>
              <a:t>All IDL planners reflect pupil voice, school map for session progress, pupil learning conversations reflect impact of projects </a:t>
            </a:r>
            <a:endParaRPr lang="en-US" dirty="0"/>
          </a:p>
        </p:txBody>
      </p:sp>
      <p:sp>
        <p:nvSpPr>
          <p:cNvPr id="15" name="Text Placeholder 14">
            <a:extLst>
              <a:ext uri="{FF2B5EF4-FFF2-40B4-BE49-F238E27FC236}">
                <a16:creationId xmlns:a16="http://schemas.microsoft.com/office/drawing/2014/main" id="{F5DCBA5A-2539-4652-C8DC-05AB80B265A9}"/>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p:txBody>
          <a:bodyPr/>
          <a:lstStyle/>
          <a:p>
            <a:r>
              <a:rPr lang="en-US" dirty="0" smtClean="0"/>
              <a:t>Staff plan collaboratively for IDL topics </a:t>
            </a:r>
            <a:endParaRPr lang="en-US" dirty="0"/>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a:lstStyle/>
          <a:p>
            <a:r>
              <a:rPr lang="en-US" dirty="0" smtClean="0"/>
              <a:t>All cluster staff </a:t>
            </a:r>
            <a:endParaRPr lang="en-US" dirty="0"/>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p:txBody>
          <a:bodyPr/>
          <a:lstStyle/>
          <a:p>
            <a:r>
              <a:rPr lang="en-US" dirty="0" smtClean="0"/>
              <a:t>20/8/24</a:t>
            </a:r>
            <a:endParaRPr lang="en-US" dirty="0"/>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p:txBody>
          <a:bodyPr/>
          <a:lstStyle/>
          <a:p>
            <a:r>
              <a:rPr lang="en-US" dirty="0"/>
              <a:t>All IDL planners reflect pupil voice, school map for session progress, pupil learning conversations reflect impact of projects </a:t>
            </a:r>
          </a:p>
          <a:p>
            <a:endParaRPr lang="en-US" dirty="0"/>
          </a:p>
        </p:txBody>
      </p:sp>
      <p:sp>
        <p:nvSpPr>
          <p:cNvPr id="20" name="Text Placeholder 19">
            <a:extLst>
              <a:ext uri="{FF2B5EF4-FFF2-40B4-BE49-F238E27FC236}">
                <a16:creationId xmlns:a16="http://schemas.microsoft.com/office/drawing/2014/main" id="{CCB460F1-1532-C25C-EFC5-EEA5C9FE1C7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p:txBody>
          <a:bodyPr/>
          <a:lstStyle/>
          <a:p>
            <a:r>
              <a:rPr lang="en-US" dirty="0" smtClean="0"/>
              <a:t>All staff engage with Dream Big at Deans </a:t>
            </a:r>
            <a:r>
              <a:rPr lang="en-US" dirty="0" err="1" smtClean="0"/>
              <a:t>Programme</a:t>
            </a:r>
            <a:r>
              <a:rPr lang="en-US" dirty="0" smtClean="0"/>
              <a:t> and Vertical Learning Groups </a:t>
            </a:r>
            <a:endParaRPr lang="en-US" dirty="0"/>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a:lstStyle/>
          <a:p>
            <a:r>
              <a:rPr lang="en-US" dirty="0" smtClean="0"/>
              <a:t>All  staff</a:t>
            </a:r>
            <a:endParaRPr lang="en-US" dirty="0"/>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p:txBody>
          <a:bodyPr/>
          <a:lstStyle/>
          <a:p>
            <a:r>
              <a:rPr lang="en-US" dirty="0" smtClean="0"/>
              <a:t>Dec2024</a:t>
            </a:r>
            <a:endParaRPr lang="en-US" dirty="0"/>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a:xfrm>
            <a:off x="8378565" y="4314317"/>
            <a:ext cx="2666585" cy="651047"/>
          </a:xfrm>
        </p:spPr>
        <p:txBody>
          <a:bodyPr/>
          <a:lstStyle/>
          <a:p>
            <a:r>
              <a:rPr lang="en-US" dirty="0" smtClean="0"/>
              <a:t>Pupil Engagement Scale results </a:t>
            </a:r>
            <a:r>
              <a:rPr lang="en-US" dirty="0" err="1" smtClean="0"/>
              <a:t>Augsust</a:t>
            </a:r>
            <a:r>
              <a:rPr lang="en-US" dirty="0" smtClean="0"/>
              <a:t>/December and pupil learning conversations </a:t>
            </a:r>
          </a:p>
        </p:txBody>
      </p:sp>
      <p:sp>
        <p:nvSpPr>
          <p:cNvPr id="25" name="Text Placeholder 24">
            <a:extLst>
              <a:ext uri="{FF2B5EF4-FFF2-40B4-BE49-F238E27FC236}">
                <a16:creationId xmlns:a16="http://schemas.microsoft.com/office/drawing/2014/main" id="{C2C3B8EB-0F85-F213-CE66-8AAA17BD825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a:xfrm>
            <a:off x="3907255" y="4884325"/>
            <a:ext cx="2771841" cy="469573"/>
          </a:xfrm>
        </p:spPr>
        <p:txBody>
          <a:bodyPr/>
          <a:lstStyle/>
          <a:p>
            <a:r>
              <a:rPr lang="en-US" dirty="0" smtClean="0"/>
              <a:t>Engage with AI planning tool for design of motivating learning based on experiences and outcomes and appropriate progression pathways</a:t>
            </a:r>
            <a:endParaRPr lang="en-US" dirty="0"/>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p:txBody>
          <a:bodyPr/>
          <a:lstStyle/>
          <a:p>
            <a:r>
              <a:rPr lang="en-US" dirty="0" smtClean="0"/>
              <a:t>All Staff </a:t>
            </a:r>
            <a:endParaRPr lang="en-US" dirty="0"/>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a:lstStyle/>
          <a:p>
            <a:r>
              <a:rPr lang="en-US" dirty="0" smtClean="0"/>
              <a:t>December 2024</a:t>
            </a:r>
            <a:endParaRPr lang="en-US" dirty="0"/>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p:txBody>
          <a:bodyPr/>
          <a:lstStyle/>
          <a:p>
            <a:r>
              <a:rPr lang="en-US" dirty="0" smtClean="0"/>
              <a:t>An increase of 20% in Learner survey where learners say that they enjoy drama, art and music</a:t>
            </a:r>
            <a:endParaRPr lang="en-US" dirty="0"/>
          </a:p>
        </p:txBody>
      </p:sp>
      <p:sp>
        <p:nvSpPr>
          <p:cNvPr id="30"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p:txBody>
          <a:bodyPr/>
          <a:lstStyle/>
          <a:p>
            <a:r>
              <a:rPr lang="en-US" dirty="0" smtClean="0"/>
              <a:t>Evaluate our school’s current position on 3.3 Creativity and develop action plan</a:t>
            </a:r>
            <a:endParaRPr lang="en-US" dirty="0"/>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EE807972-088D-24FA-B5F7-5A4B6024947D}"/>
              </a:ext>
            </a:extLst>
          </p:cNvPr>
          <p:cNvSpPr>
            <a:spLocks noGrp="1"/>
          </p:cNvSpPr>
          <p:nvPr>
            <p:ph type="body" sz="half" idx="44"/>
          </p:nvPr>
        </p:nvSpPr>
        <p:spPr/>
        <p:txBody>
          <a:bodyPr/>
          <a:lstStyle/>
          <a:p>
            <a:r>
              <a:rPr lang="en-US" dirty="0"/>
              <a:t>3</a:t>
            </a:r>
            <a:r>
              <a:rPr lang="en-US" dirty="0" smtClean="0"/>
              <a:t>0</a:t>
            </a:r>
            <a:r>
              <a:rPr lang="en-US" dirty="0" smtClean="0"/>
              <a:t>% of identified actions from 3.3 position statement achieved</a:t>
            </a:r>
            <a:endParaRPr lang="en-US" dirty="0"/>
          </a:p>
        </p:txBody>
      </p:sp>
      <p:sp>
        <p:nvSpPr>
          <p:cNvPr id="35" name="Text Placeholder 34">
            <a:extLst>
              <a:ext uri="{FF2B5EF4-FFF2-40B4-BE49-F238E27FC236}">
                <a16:creationId xmlns:a16="http://schemas.microsoft.com/office/drawing/2014/main" id="{5C7D60AC-3487-F516-C095-390DE8FC082B}"/>
              </a:ext>
            </a:extLst>
          </p:cNvPr>
          <p:cNvSpPr>
            <a:spLocks noGrp="1"/>
          </p:cNvSpPr>
          <p:nvPr>
            <p:ph type="body" sz="half" idx="45"/>
          </p:nvPr>
        </p:nvSpPr>
        <p:spPr/>
        <p:txBody>
          <a:bodyPr/>
          <a:lstStyle/>
          <a:p>
            <a:endParaRPr lang="en-US"/>
          </a:p>
        </p:txBody>
      </p:sp>
      <p:pic>
        <p:nvPicPr>
          <p:cNvPr id="36" name="Picture Placeholder 35"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411763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68841-4D0A-2B55-548F-05C86F29338D}"/>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A5FE63AE-8A23-EFBF-B7E2-8D105B20EC1C}"/>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a:p>
            <a:endParaRPr lang="en-US" dirty="0"/>
          </a:p>
        </p:txBody>
      </p:sp>
      <p:sp>
        <p:nvSpPr>
          <p:cNvPr id="5" name="Text Placeholder 4">
            <a:extLst>
              <a:ext uri="{FF2B5EF4-FFF2-40B4-BE49-F238E27FC236}">
                <a16:creationId xmlns:a16="http://schemas.microsoft.com/office/drawing/2014/main" id="{EBFB4D62-06B9-5975-7EFD-BFE15CF2CF33}"/>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75F37BD0-7883-0E7D-1B54-0C5FF8BF4B11}"/>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4D9358AF-FF3D-181F-A390-A36D4A8CB562}"/>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5EB491CC-CF9E-A6D1-8430-6FB47B424164}"/>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DD5D776F-C0F7-9681-B960-B49108DFD2FB}"/>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290C2505-B704-32F6-A7F4-5C7794A64850}"/>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F346A590-0899-8EE1-1EAB-26BFBD9BF4C2}"/>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75D68967-FB30-67ED-1194-A33166DD3DEE}"/>
              </a:ext>
            </a:extLst>
          </p:cNvPr>
          <p:cNvSpPr>
            <a:spLocks noGrp="1"/>
          </p:cNvSpPr>
          <p:nvPr>
            <p:ph type="body" sz="half" idx="22"/>
          </p:nvPr>
        </p:nvSpPr>
        <p:spPr/>
        <p:txBody>
          <a:bodyPr/>
          <a:lstStyle/>
          <a:p>
            <a:endParaRPr lang="en-US"/>
          </a:p>
        </p:txBody>
      </p:sp>
      <p:sp>
        <p:nvSpPr>
          <p:cNvPr id="13" name="Text Placeholder 12">
            <a:extLst>
              <a:ext uri="{FF2B5EF4-FFF2-40B4-BE49-F238E27FC236}">
                <a16:creationId xmlns:a16="http://schemas.microsoft.com/office/drawing/2014/main" id="{B2B8A7AD-181E-9B7A-FD59-BD1FA8521C26}"/>
              </a:ext>
            </a:extLst>
          </p:cNvPr>
          <p:cNvSpPr>
            <a:spLocks noGrp="1"/>
          </p:cNvSpPr>
          <p:nvPr>
            <p:ph type="body" sz="half" idx="23"/>
          </p:nvPr>
        </p:nvSpPr>
        <p:spPr/>
        <p:txBody>
          <a:bodyPr/>
          <a:lstStyle/>
          <a:p>
            <a:endParaRPr lang="en-US"/>
          </a:p>
        </p:txBody>
      </p:sp>
      <p:sp>
        <p:nvSpPr>
          <p:cNvPr id="14" name="Text Placeholder 13">
            <a:extLst>
              <a:ext uri="{FF2B5EF4-FFF2-40B4-BE49-F238E27FC236}">
                <a16:creationId xmlns:a16="http://schemas.microsoft.com/office/drawing/2014/main" id="{A5989350-F10D-E607-7626-D9BEFA7D2D3D}"/>
              </a:ext>
            </a:extLst>
          </p:cNvPr>
          <p:cNvSpPr>
            <a:spLocks noGrp="1"/>
          </p:cNvSpPr>
          <p:nvPr>
            <p:ph type="body" sz="half" idx="24"/>
          </p:nvPr>
        </p:nvSpPr>
        <p:spPr/>
        <p:txBody>
          <a:bodyPr/>
          <a:lstStyle/>
          <a:p>
            <a:endParaRPr lang="en-US"/>
          </a:p>
        </p:txBody>
      </p:sp>
      <p:sp>
        <p:nvSpPr>
          <p:cNvPr id="15" name="Text Placeholder 14">
            <a:extLst>
              <a:ext uri="{FF2B5EF4-FFF2-40B4-BE49-F238E27FC236}">
                <a16:creationId xmlns:a16="http://schemas.microsoft.com/office/drawing/2014/main" id="{32AB694E-4A2D-9B44-D36D-AF62F1E77F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A487C2E3-F605-181C-137E-719A2010B4E8}"/>
              </a:ext>
            </a:extLst>
          </p:cNvPr>
          <p:cNvSpPr>
            <a:spLocks noGrp="1"/>
          </p:cNvSpPr>
          <p:nvPr>
            <p:ph type="body" sz="half" idx="26"/>
          </p:nvPr>
        </p:nvSpPr>
        <p:spPr/>
        <p:txBody>
          <a:bodyPr/>
          <a:lstStyle/>
          <a:p>
            <a:endParaRPr lang="en-US"/>
          </a:p>
        </p:txBody>
      </p:sp>
      <p:sp>
        <p:nvSpPr>
          <p:cNvPr id="17" name="Text Placeholder 16">
            <a:extLst>
              <a:ext uri="{FF2B5EF4-FFF2-40B4-BE49-F238E27FC236}">
                <a16:creationId xmlns:a16="http://schemas.microsoft.com/office/drawing/2014/main" id="{2B21EE1D-7D41-79BB-F0D0-35BC2E798D11}"/>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B14094BF-CD02-9C85-DAF9-FDF31D6EB5D3}"/>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BC7CF0DA-D619-B3C1-BA4E-CE28F5312365}"/>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AA3F4FCC-E5CA-355C-2905-4E9C7AD16537}"/>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BD218DA7-7D37-122B-B764-AADCF73DA1DB}"/>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AC81E04C-8499-1FF0-1003-604FE5C86FE9}"/>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A3D4A2E6-23C1-B310-664B-D7895FDD39F3}"/>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88F08A18-2797-B046-E326-4CC2196BA06A}"/>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8B22912A-6CBC-90E0-4F9A-F81DD678928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9002AB73-19C3-7E0E-F99A-FFBF25AFED2A}"/>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D8E29F69-576F-157A-39AB-19105F0EF00F}"/>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C249B9C8-9964-4EB4-8D91-3AF4987B7A7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D845C70A-4380-2327-9776-203EF9856123}"/>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7A456E38-AAD9-39AA-9177-E5820AA9F50B}"/>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DFE82ED5-DFCB-3DEB-9221-ADE060B75A2C}"/>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2CEC2507-69C1-BDCD-C6EF-7D39876F80D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321CD7A6-DEA7-CB3F-C8C9-6A7CAD08C9B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D814C65C-E249-B280-3DB7-C11D4C082130}"/>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06461900-7C63-7D84-F86F-1E2E75DA8D74}"/>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683F4009-249E-6001-83AF-E652010FB0AA}"/>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34B1C8AC-EB3E-5A16-9AC8-A078329FC3DF}"/>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015D4FB-84A2-2F19-E0C2-8E0E3E0A401A}"/>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85074D3-343A-E5FD-3058-A6C150BABA9F}"/>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BCC8EC4F-450F-1847-CC51-72A4E11167EE}"/>
              </a:ext>
            </a:extLst>
          </p:cNvPr>
          <p:cNvSpPr>
            <a:spLocks noGrp="1"/>
          </p:cNvSpPr>
          <p:nvPr>
            <p:ph type="body" sz="half" idx="50"/>
          </p:nvPr>
        </p:nvSpPr>
        <p:spPr/>
        <p:txBody>
          <a:bodyPr/>
          <a:lstStyle/>
          <a:p>
            <a:endParaRPr lang="en-US"/>
          </a:p>
        </p:txBody>
      </p:sp>
      <p:pic>
        <p:nvPicPr>
          <p:cNvPr id="41" name="Picture Placeholder 40"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4566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578A5-9E8F-1F8E-BF88-6D05F3FB9C1F}"/>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A7758C4E-517E-D2D6-51AC-F5B346560EF1}"/>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a:p>
            <a:endParaRPr lang="en-US" dirty="0"/>
          </a:p>
        </p:txBody>
      </p:sp>
      <p:sp>
        <p:nvSpPr>
          <p:cNvPr id="5" name="Text Placeholder 4">
            <a:extLst>
              <a:ext uri="{FF2B5EF4-FFF2-40B4-BE49-F238E27FC236}">
                <a16:creationId xmlns:a16="http://schemas.microsoft.com/office/drawing/2014/main" id="{C625907B-4B4C-D515-10CF-13B9EE2EDA3D}"/>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64F0EC59-539C-5958-8C04-8EE95648E3CA}"/>
              </a:ext>
            </a:extLst>
          </p:cNvPr>
          <p:cNvSpPr>
            <a:spLocks noGrp="1"/>
          </p:cNvSpPr>
          <p:nvPr>
            <p:ph type="body" sz="half" idx="15"/>
          </p:nvPr>
        </p:nvSpPr>
        <p:spPr/>
        <p:txBody>
          <a:bodyPr/>
          <a:lstStyle/>
          <a:p>
            <a:r>
              <a:rPr lang="en-US" dirty="0" smtClean="0"/>
              <a:t>X</a:t>
            </a:r>
            <a:endParaRPr lang="en-US" dirty="0"/>
          </a:p>
        </p:txBody>
      </p:sp>
      <p:sp>
        <p:nvSpPr>
          <p:cNvPr id="7" name="Text Placeholder 6">
            <a:extLst>
              <a:ext uri="{FF2B5EF4-FFF2-40B4-BE49-F238E27FC236}">
                <a16:creationId xmlns:a16="http://schemas.microsoft.com/office/drawing/2014/main" id="{29DBBB37-CB95-9278-BD4A-CFCDD66C64C7}"/>
              </a:ext>
            </a:extLst>
          </p:cNvPr>
          <p:cNvSpPr>
            <a:spLocks noGrp="1"/>
          </p:cNvSpPr>
          <p:nvPr>
            <p:ph type="body" sz="half" idx="16"/>
          </p:nvPr>
        </p:nvSpPr>
        <p:spPr/>
        <p:txBody>
          <a:bodyPr/>
          <a:lstStyle/>
          <a:p>
            <a:r>
              <a:rPr lang="en-US" dirty="0" smtClean="0"/>
              <a:t>X</a:t>
            </a:r>
            <a:endParaRPr lang="en-US" dirty="0"/>
          </a:p>
        </p:txBody>
      </p:sp>
      <p:sp>
        <p:nvSpPr>
          <p:cNvPr id="8" name="Text Placeholder 7">
            <a:extLst>
              <a:ext uri="{FF2B5EF4-FFF2-40B4-BE49-F238E27FC236}">
                <a16:creationId xmlns:a16="http://schemas.microsoft.com/office/drawing/2014/main" id="{387E9054-C104-4F7C-F563-71BDCA9EFEC3}"/>
              </a:ext>
            </a:extLst>
          </p:cNvPr>
          <p:cNvSpPr>
            <a:spLocks noGrp="1"/>
          </p:cNvSpPr>
          <p:nvPr>
            <p:ph type="body" sz="half" idx="17"/>
          </p:nvPr>
        </p:nvSpPr>
        <p:spPr/>
        <p:txBody>
          <a:bodyPr/>
          <a:lstStyle/>
          <a:p>
            <a:r>
              <a:rPr lang="en-US" dirty="0" smtClean="0"/>
              <a:t>X</a:t>
            </a:r>
            <a:endParaRPr lang="en-US" dirty="0"/>
          </a:p>
        </p:txBody>
      </p:sp>
      <p:sp>
        <p:nvSpPr>
          <p:cNvPr id="9" name="Text Placeholder 8">
            <a:extLst>
              <a:ext uri="{FF2B5EF4-FFF2-40B4-BE49-F238E27FC236}">
                <a16:creationId xmlns:a16="http://schemas.microsoft.com/office/drawing/2014/main" id="{D18CBF9E-5E0D-7960-F535-785C35CC238E}"/>
              </a:ext>
            </a:extLst>
          </p:cNvPr>
          <p:cNvSpPr>
            <a:spLocks noGrp="1"/>
          </p:cNvSpPr>
          <p:nvPr>
            <p:ph type="body" sz="half" idx="18"/>
          </p:nvPr>
        </p:nvSpPr>
        <p:spPr/>
        <p:txBody>
          <a:bodyPr/>
          <a:lstStyle/>
          <a:p>
            <a:r>
              <a:rPr lang="en-US" dirty="0" smtClean="0"/>
              <a:t>X</a:t>
            </a:r>
            <a:endParaRPr lang="en-US" dirty="0"/>
          </a:p>
        </p:txBody>
      </p:sp>
      <p:sp>
        <p:nvSpPr>
          <p:cNvPr id="10" name="Text Placeholder 9">
            <a:extLst>
              <a:ext uri="{FF2B5EF4-FFF2-40B4-BE49-F238E27FC236}">
                <a16:creationId xmlns:a16="http://schemas.microsoft.com/office/drawing/2014/main" id="{F2D0A407-A0E0-0AC4-CF90-FC1D40B2F9AB}"/>
              </a:ext>
            </a:extLst>
          </p:cNvPr>
          <p:cNvSpPr>
            <a:spLocks noGrp="1"/>
          </p:cNvSpPr>
          <p:nvPr>
            <p:ph type="body" sz="half" idx="19"/>
          </p:nvPr>
        </p:nvSpPr>
        <p:spPr/>
        <p:txBody>
          <a:bodyPr/>
          <a:lstStyle/>
          <a:p>
            <a:r>
              <a:rPr lang="en-US" dirty="0" smtClean="0"/>
              <a:t>X</a:t>
            </a:r>
            <a:endParaRPr lang="en-US" dirty="0"/>
          </a:p>
        </p:txBody>
      </p:sp>
      <p:sp>
        <p:nvSpPr>
          <p:cNvPr id="11" name="Text Placeholder 10">
            <a:extLst>
              <a:ext uri="{FF2B5EF4-FFF2-40B4-BE49-F238E27FC236}">
                <a16:creationId xmlns:a16="http://schemas.microsoft.com/office/drawing/2014/main" id="{5CC1A359-D2C6-1739-4223-8ABF9874C9D1}"/>
              </a:ext>
            </a:extLst>
          </p:cNvPr>
          <p:cNvSpPr>
            <a:spLocks noGrp="1"/>
          </p:cNvSpPr>
          <p:nvPr>
            <p:ph type="body" sz="half" idx="20"/>
          </p:nvPr>
        </p:nvSpPr>
        <p:spPr/>
        <p:txBody>
          <a:bodyPr/>
          <a:lstStyle/>
          <a:p>
            <a:r>
              <a:rPr lang="en-US" dirty="0" smtClean="0"/>
              <a:t>X</a:t>
            </a:r>
            <a:endParaRPr lang="en-US" dirty="0"/>
          </a:p>
        </p:txBody>
      </p:sp>
      <p:sp>
        <p:nvSpPr>
          <p:cNvPr id="12" name="Text Placeholder 11">
            <a:extLst>
              <a:ext uri="{FF2B5EF4-FFF2-40B4-BE49-F238E27FC236}">
                <a16:creationId xmlns:a16="http://schemas.microsoft.com/office/drawing/2014/main" id="{E8574933-577E-96F3-64F6-63BCF3B923F2}"/>
              </a:ext>
            </a:extLst>
          </p:cNvPr>
          <p:cNvSpPr>
            <a:spLocks noGrp="1"/>
          </p:cNvSpPr>
          <p:nvPr>
            <p:ph type="body" sz="half" idx="21"/>
          </p:nvPr>
        </p:nvSpPr>
        <p:spPr/>
        <p:txBody>
          <a:bodyPr/>
          <a:lstStyle/>
          <a:p>
            <a:r>
              <a:rPr lang="en-US" dirty="0" smtClean="0"/>
              <a:t>X</a:t>
            </a:r>
            <a:endParaRPr lang="en-US" dirty="0"/>
          </a:p>
        </p:txBody>
      </p:sp>
      <p:sp>
        <p:nvSpPr>
          <p:cNvPr id="13" name="Text Placeholder 12">
            <a:extLst>
              <a:ext uri="{FF2B5EF4-FFF2-40B4-BE49-F238E27FC236}">
                <a16:creationId xmlns:a16="http://schemas.microsoft.com/office/drawing/2014/main" id="{0CF3FF34-ABD8-E867-78BE-F2D80E22C10D}"/>
              </a:ext>
            </a:extLst>
          </p:cNvPr>
          <p:cNvSpPr>
            <a:spLocks noGrp="1"/>
          </p:cNvSpPr>
          <p:nvPr>
            <p:ph type="body" sz="half" idx="22"/>
          </p:nvPr>
        </p:nvSpPr>
        <p:spPr/>
        <p:txBody>
          <a:bodyPr/>
          <a:lstStyle/>
          <a:p>
            <a:r>
              <a:rPr lang="en-US" dirty="0" smtClean="0"/>
              <a:t>X</a:t>
            </a:r>
            <a:endParaRPr lang="en-US" dirty="0"/>
          </a:p>
        </p:txBody>
      </p:sp>
      <p:sp>
        <p:nvSpPr>
          <p:cNvPr id="14" name="Text Placeholder 13">
            <a:extLst>
              <a:ext uri="{FF2B5EF4-FFF2-40B4-BE49-F238E27FC236}">
                <a16:creationId xmlns:a16="http://schemas.microsoft.com/office/drawing/2014/main" id="{C7560516-D22E-02DC-FF77-AF689FDBFD4D}"/>
              </a:ext>
            </a:extLst>
          </p:cNvPr>
          <p:cNvSpPr>
            <a:spLocks noGrp="1"/>
          </p:cNvSpPr>
          <p:nvPr>
            <p:ph type="body" sz="half" idx="23"/>
          </p:nvPr>
        </p:nvSpPr>
        <p:spPr/>
        <p:txBody>
          <a:bodyPr/>
          <a:lstStyle/>
          <a:p>
            <a:r>
              <a:rPr lang="en-US" dirty="0" smtClean="0"/>
              <a:t>X</a:t>
            </a:r>
            <a:endParaRPr lang="en-US" dirty="0"/>
          </a:p>
        </p:txBody>
      </p:sp>
      <p:sp>
        <p:nvSpPr>
          <p:cNvPr id="15" name="Text Placeholder 14">
            <a:extLst>
              <a:ext uri="{FF2B5EF4-FFF2-40B4-BE49-F238E27FC236}">
                <a16:creationId xmlns:a16="http://schemas.microsoft.com/office/drawing/2014/main" id="{338DA313-2523-8A5C-A659-F0D0977AC6DD}"/>
              </a:ext>
            </a:extLst>
          </p:cNvPr>
          <p:cNvSpPr>
            <a:spLocks noGrp="1"/>
          </p:cNvSpPr>
          <p:nvPr>
            <p:ph type="body" sz="half" idx="24"/>
          </p:nvPr>
        </p:nvSpPr>
        <p:spPr/>
        <p:txBody>
          <a:bodyPr/>
          <a:lstStyle/>
          <a:p>
            <a:r>
              <a:rPr lang="en-US" dirty="0" smtClean="0"/>
              <a:t>X</a:t>
            </a:r>
            <a:endParaRPr lang="en-US" dirty="0"/>
          </a:p>
        </p:txBody>
      </p:sp>
      <p:sp>
        <p:nvSpPr>
          <p:cNvPr id="16" name="Text Placeholder 15">
            <a:extLst>
              <a:ext uri="{FF2B5EF4-FFF2-40B4-BE49-F238E27FC236}">
                <a16:creationId xmlns:a16="http://schemas.microsoft.com/office/drawing/2014/main" id="{FBC52A47-DD93-6EC9-9627-994B0418373A}"/>
              </a:ext>
            </a:extLst>
          </p:cNvPr>
          <p:cNvSpPr>
            <a:spLocks noGrp="1"/>
          </p:cNvSpPr>
          <p:nvPr>
            <p:ph type="body" sz="half" idx="25"/>
          </p:nvPr>
        </p:nvSpPr>
        <p:spPr/>
        <p:txBody>
          <a:bodyPr/>
          <a:lstStyle/>
          <a:p>
            <a:r>
              <a:rPr lang="en-US" dirty="0" smtClean="0"/>
              <a:t>X</a:t>
            </a:r>
            <a:endParaRPr lang="en-US" dirty="0"/>
          </a:p>
        </p:txBody>
      </p:sp>
      <p:sp>
        <p:nvSpPr>
          <p:cNvPr id="17" name="Text Placeholder 16">
            <a:extLst>
              <a:ext uri="{FF2B5EF4-FFF2-40B4-BE49-F238E27FC236}">
                <a16:creationId xmlns:a16="http://schemas.microsoft.com/office/drawing/2014/main" id="{0DB11533-EF5D-60FE-BE01-FB104FB94C56}"/>
              </a:ext>
            </a:extLst>
          </p:cNvPr>
          <p:cNvSpPr>
            <a:spLocks noGrp="1"/>
          </p:cNvSpPr>
          <p:nvPr>
            <p:ph type="body" sz="half" idx="26"/>
          </p:nvPr>
        </p:nvSpPr>
        <p:spPr/>
        <p:txBody>
          <a:bodyPr/>
          <a:lstStyle/>
          <a:p>
            <a:r>
              <a:rPr lang="en-US" dirty="0" smtClean="0"/>
              <a:t>X</a:t>
            </a:r>
            <a:endParaRPr lang="en-US" dirty="0"/>
          </a:p>
        </p:txBody>
      </p:sp>
      <p:sp>
        <p:nvSpPr>
          <p:cNvPr id="18" name="Text Placeholder 17">
            <a:extLst>
              <a:ext uri="{FF2B5EF4-FFF2-40B4-BE49-F238E27FC236}">
                <a16:creationId xmlns:a16="http://schemas.microsoft.com/office/drawing/2014/main" id="{3BCB6CC5-9014-FDC9-2243-0549D0C4ABD6}"/>
              </a:ext>
            </a:extLst>
          </p:cNvPr>
          <p:cNvSpPr>
            <a:spLocks noGrp="1"/>
          </p:cNvSpPr>
          <p:nvPr>
            <p:ph type="body" sz="half" idx="27"/>
          </p:nvPr>
        </p:nvSpPr>
        <p:spPr/>
        <p:txBody>
          <a:bodyPr/>
          <a:lstStyle/>
          <a:p>
            <a:r>
              <a:rPr lang="en-US" dirty="0" smtClean="0"/>
              <a:t>x</a:t>
            </a:r>
            <a:endParaRPr lang="en-US" dirty="0"/>
          </a:p>
        </p:txBody>
      </p:sp>
      <p:sp>
        <p:nvSpPr>
          <p:cNvPr id="19" name="Text Placeholder 18">
            <a:extLst>
              <a:ext uri="{FF2B5EF4-FFF2-40B4-BE49-F238E27FC236}">
                <a16:creationId xmlns:a16="http://schemas.microsoft.com/office/drawing/2014/main" id="{457AAF18-4222-BF92-7AC2-1DC0B670FBB7}"/>
              </a:ext>
            </a:extLst>
          </p:cNvPr>
          <p:cNvSpPr>
            <a:spLocks noGrp="1"/>
          </p:cNvSpPr>
          <p:nvPr>
            <p:ph type="body" sz="half" idx="28"/>
          </p:nvPr>
        </p:nvSpPr>
        <p:spPr/>
        <p:txBody>
          <a:bodyPr/>
          <a:lstStyle/>
          <a:p>
            <a:r>
              <a:rPr lang="en-US" dirty="0" smtClean="0"/>
              <a:t>x</a:t>
            </a:r>
            <a:endParaRPr lang="en-US" dirty="0"/>
          </a:p>
        </p:txBody>
      </p:sp>
      <p:sp>
        <p:nvSpPr>
          <p:cNvPr id="20" name="Text Placeholder 19">
            <a:extLst>
              <a:ext uri="{FF2B5EF4-FFF2-40B4-BE49-F238E27FC236}">
                <a16:creationId xmlns:a16="http://schemas.microsoft.com/office/drawing/2014/main" id="{FBD2F4B2-52E3-77EE-0FDC-0D8293D29B4F}"/>
              </a:ext>
            </a:extLst>
          </p:cNvPr>
          <p:cNvSpPr>
            <a:spLocks noGrp="1"/>
          </p:cNvSpPr>
          <p:nvPr>
            <p:ph type="body" sz="half" idx="29"/>
          </p:nvPr>
        </p:nvSpPr>
        <p:spPr/>
        <p:txBody>
          <a:bodyPr/>
          <a:lstStyle/>
          <a:p>
            <a:r>
              <a:rPr lang="en-US" dirty="0" smtClean="0"/>
              <a:t>x</a:t>
            </a:r>
            <a:endParaRPr lang="en-US" dirty="0"/>
          </a:p>
        </p:txBody>
      </p:sp>
      <p:sp>
        <p:nvSpPr>
          <p:cNvPr id="21" name="Text Placeholder 20">
            <a:extLst>
              <a:ext uri="{FF2B5EF4-FFF2-40B4-BE49-F238E27FC236}">
                <a16:creationId xmlns:a16="http://schemas.microsoft.com/office/drawing/2014/main" id="{6FFD6A1B-17A6-DCA9-FB21-8433323B5249}"/>
              </a:ext>
            </a:extLst>
          </p:cNvPr>
          <p:cNvSpPr>
            <a:spLocks noGrp="1"/>
          </p:cNvSpPr>
          <p:nvPr>
            <p:ph type="body" sz="half" idx="30"/>
          </p:nvPr>
        </p:nvSpPr>
        <p:spPr/>
        <p:txBody>
          <a:bodyPr/>
          <a:lstStyle/>
          <a:p>
            <a:r>
              <a:rPr lang="en-US" dirty="0" smtClean="0"/>
              <a:t>x</a:t>
            </a:r>
            <a:endParaRPr lang="en-US" dirty="0"/>
          </a:p>
        </p:txBody>
      </p:sp>
      <p:sp>
        <p:nvSpPr>
          <p:cNvPr id="22" name="Text Placeholder 21">
            <a:extLst>
              <a:ext uri="{FF2B5EF4-FFF2-40B4-BE49-F238E27FC236}">
                <a16:creationId xmlns:a16="http://schemas.microsoft.com/office/drawing/2014/main" id="{079DB4E7-5044-D0A0-2664-8B1F56E34787}"/>
              </a:ext>
            </a:extLst>
          </p:cNvPr>
          <p:cNvSpPr>
            <a:spLocks noGrp="1"/>
          </p:cNvSpPr>
          <p:nvPr>
            <p:ph type="body" sz="half" idx="31"/>
          </p:nvPr>
        </p:nvSpPr>
        <p:spPr/>
        <p:txBody>
          <a:bodyPr/>
          <a:lstStyle/>
          <a:p>
            <a:r>
              <a:rPr lang="en-US" dirty="0" smtClean="0"/>
              <a:t>x</a:t>
            </a:r>
            <a:endParaRPr lang="en-US" dirty="0"/>
          </a:p>
        </p:txBody>
      </p:sp>
      <p:sp>
        <p:nvSpPr>
          <p:cNvPr id="23" name="Text Placeholder 22">
            <a:extLst>
              <a:ext uri="{FF2B5EF4-FFF2-40B4-BE49-F238E27FC236}">
                <a16:creationId xmlns:a16="http://schemas.microsoft.com/office/drawing/2014/main" id="{8ACCBBA3-9BC6-601C-BDC8-653F9CEFAC38}"/>
              </a:ext>
            </a:extLst>
          </p:cNvPr>
          <p:cNvSpPr>
            <a:spLocks noGrp="1"/>
          </p:cNvSpPr>
          <p:nvPr>
            <p:ph type="body" sz="half" idx="32"/>
          </p:nvPr>
        </p:nvSpPr>
        <p:spPr/>
        <p:txBody>
          <a:bodyPr/>
          <a:lstStyle/>
          <a:p>
            <a:r>
              <a:rPr lang="en-US" dirty="0" smtClean="0"/>
              <a:t>X</a:t>
            </a:r>
            <a:endParaRPr lang="en-US" dirty="0"/>
          </a:p>
        </p:txBody>
      </p:sp>
      <p:sp>
        <p:nvSpPr>
          <p:cNvPr id="24" name="Text Placeholder 23">
            <a:extLst>
              <a:ext uri="{FF2B5EF4-FFF2-40B4-BE49-F238E27FC236}">
                <a16:creationId xmlns:a16="http://schemas.microsoft.com/office/drawing/2014/main" id="{0B1E3B7F-3194-D799-8EC7-AA7C0B6B382D}"/>
              </a:ext>
            </a:extLst>
          </p:cNvPr>
          <p:cNvSpPr>
            <a:spLocks noGrp="1"/>
          </p:cNvSpPr>
          <p:nvPr>
            <p:ph type="body" sz="half" idx="33"/>
          </p:nvPr>
        </p:nvSpPr>
        <p:spPr/>
        <p:txBody>
          <a:bodyPr/>
          <a:lstStyle/>
          <a:p>
            <a:r>
              <a:rPr lang="en-US" dirty="0" smtClean="0"/>
              <a:t>X</a:t>
            </a:r>
            <a:endParaRPr lang="en-US" dirty="0"/>
          </a:p>
        </p:txBody>
      </p:sp>
      <p:sp>
        <p:nvSpPr>
          <p:cNvPr id="25" name="Text Placeholder 24">
            <a:extLst>
              <a:ext uri="{FF2B5EF4-FFF2-40B4-BE49-F238E27FC236}">
                <a16:creationId xmlns:a16="http://schemas.microsoft.com/office/drawing/2014/main" id="{19947388-C798-686B-A397-183A9F27400E}"/>
              </a:ext>
            </a:extLst>
          </p:cNvPr>
          <p:cNvSpPr>
            <a:spLocks noGrp="1"/>
          </p:cNvSpPr>
          <p:nvPr>
            <p:ph type="body" sz="half" idx="34"/>
          </p:nvPr>
        </p:nvSpPr>
        <p:spPr/>
        <p:txBody>
          <a:bodyPr/>
          <a:lstStyle/>
          <a:p>
            <a:r>
              <a:rPr lang="en-US" dirty="0" smtClean="0"/>
              <a:t>x</a:t>
            </a:r>
            <a:endParaRPr lang="en-US" dirty="0"/>
          </a:p>
        </p:txBody>
      </p:sp>
      <p:sp>
        <p:nvSpPr>
          <p:cNvPr id="26" name="Text Placeholder 25">
            <a:extLst>
              <a:ext uri="{FF2B5EF4-FFF2-40B4-BE49-F238E27FC236}">
                <a16:creationId xmlns:a16="http://schemas.microsoft.com/office/drawing/2014/main" id="{403F5DD6-38D4-499E-AC90-B866B7863B43}"/>
              </a:ext>
            </a:extLst>
          </p:cNvPr>
          <p:cNvSpPr>
            <a:spLocks noGrp="1"/>
          </p:cNvSpPr>
          <p:nvPr>
            <p:ph type="body" sz="half" idx="35"/>
          </p:nvPr>
        </p:nvSpPr>
        <p:spPr/>
        <p:txBody>
          <a:bodyPr/>
          <a:lstStyle/>
          <a:p>
            <a:r>
              <a:rPr lang="en-US" dirty="0" smtClean="0"/>
              <a:t>x</a:t>
            </a:r>
            <a:endParaRPr lang="en-US" dirty="0"/>
          </a:p>
        </p:txBody>
      </p:sp>
      <p:sp>
        <p:nvSpPr>
          <p:cNvPr id="27" name="Text Placeholder 26">
            <a:extLst>
              <a:ext uri="{FF2B5EF4-FFF2-40B4-BE49-F238E27FC236}">
                <a16:creationId xmlns:a16="http://schemas.microsoft.com/office/drawing/2014/main" id="{8C316EA6-C0B3-E89F-3608-B554A40DA1A5}"/>
              </a:ext>
            </a:extLst>
          </p:cNvPr>
          <p:cNvSpPr>
            <a:spLocks noGrp="1"/>
          </p:cNvSpPr>
          <p:nvPr>
            <p:ph type="body" sz="half" idx="36"/>
          </p:nvPr>
        </p:nvSpPr>
        <p:spPr/>
        <p:txBody>
          <a:bodyPr/>
          <a:lstStyle/>
          <a:p>
            <a:r>
              <a:rPr lang="en-US" dirty="0" smtClean="0"/>
              <a:t>x</a:t>
            </a:r>
            <a:endParaRPr lang="en-US" dirty="0"/>
          </a:p>
        </p:txBody>
      </p:sp>
      <p:sp>
        <p:nvSpPr>
          <p:cNvPr id="28" name="Text Placeholder 27">
            <a:extLst>
              <a:ext uri="{FF2B5EF4-FFF2-40B4-BE49-F238E27FC236}">
                <a16:creationId xmlns:a16="http://schemas.microsoft.com/office/drawing/2014/main" id="{F578D3EF-EF3D-3422-1000-8DAF05D7F4F2}"/>
              </a:ext>
            </a:extLst>
          </p:cNvPr>
          <p:cNvSpPr>
            <a:spLocks noGrp="1"/>
          </p:cNvSpPr>
          <p:nvPr>
            <p:ph type="body" sz="half" idx="37"/>
          </p:nvPr>
        </p:nvSpPr>
        <p:spPr/>
        <p:txBody>
          <a:bodyPr/>
          <a:lstStyle/>
          <a:p>
            <a:r>
              <a:rPr lang="en-US" dirty="0" smtClean="0"/>
              <a:t>x</a:t>
            </a:r>
            <a:endParaRPr lang="en-US" dirty="0"/>
          </a:p>
        </p:txBody>
      </p:sp>
      <p:sp>
        <p:nvSpPr>
          <p:cNvPr id="29" name="Text Placeholder 28">
            <a:extLst>
              <a:ext uri="{FF2B5EF4-FFF2-40B4-BE49-F238E27FC236}">
                <a16:creationId xmlns:a16="http://schemas.microsoft.com/office/drawing/2014/main" id="{A2F0AA1D-8932-62B8-23A4-7852523EAD7F}"/>
              </a:ext>
            </a:extLst>
          </p:cNvPr>
          <p:cNvSpPr>
            <a:spLocks noGrp="1"/>
          </p:cNvSpPr>
          <p:nvPr>
            <p:ph type="body" sz="half" idx="38"/>
          </p:nvPr>
        </p:nvSpPr>
        <p:spPr/>
        <p:txBody>
          <a:bodyPr/>
          <a:lstStyle/>
          <a:p>
            <a:r>
              <a:rPr lang="en-US" dirty="0" smtClean="0"/>
              <a:t>x</a:t>
            </a:r>
            <a:endParaRPr lang="en-US" dirty="0"/>
          </a:p>
        </p:txBody>
      </p:sp>
      <p:sp>
        <p:nvSpPr>
          <p:cNvPr id="30" name="Text Placeholder 29">
            <a:extLst>
              <a:ext uri="{FF2B5EF4-FFF2-40B4-BE49-F238E27FC236}">
                <a16:creationId xmlns:a16="http://schemas.microsoft.com/office/drawing/2014/main" id="{709EF946-BA1D-7945-3927-D5ECF8E4812A}"/>
              </a:ext>
            </a:extLst>
          </p:cNvPr>
          <p:cNvSpPr>
            <a:spLocks noGrp="1"/>
          </p:cNvSpPr>
          <p:nvPr>
            <p:ph type="body" sz="half" idx="39"/>
          </p:nvPr>
        </p:nvSpPr>
        <p:spPr/>
        <p:txBody>
          <a:bodyPr/>
          <a:lstStyle/>
          <a:p>
            <a:r>
              <a:rPr lang="en-US" dirty="0" smtClean="0"/>
              <a:t>x</a:t>
            </a:r>
            <a:endParaRPr lang="en-US" dirty="0"/>
          </a:p>
        </p:txBody>
      </p:sp>
      <p:sp>
        <p:nvSpPr>
          <p:cNvPr id="31" name="Text Placeholder 30">
            <a:extLst>
              <a:ext uri="{FF2B5EF4-FFF2-40B4-BE49-F238E27FC236}">
                <a16:creationId xmlns:a16="http://schemas.microsoft.com/office/drawing/2014/main" id="{D5C2D316-C7DC-9750-7EBF-4666DF450599}"/>
              </a:ext>
            </a:extLst>
          </p:cNvPr>
          <p:cNvSpPr>
            <a:spLocks noGrp="1"/>
          </p:cNvSpPr>
          <p:nvPr>
            <p:ph type="body" sz="half" idx="40"/>
          </p:nvPr>
        </p:nvSpPr>
        <p:spPr/>
        <p:txBody>
          <a:bodyPr/>
          <a:lstStyle/>
          <a:p>
            <a:r>
              <a:rPr lang="en-US" dirty="0" smtClean="0"/>
              <a:t>x</a:t>
            </a:r>
            <a:endParaRPr lang="en-US" dirty="0"/>
          </a:p>
        </p:txBody>
      </p:sp>
      <p:sp>
        <p:nvSpPr>
          <p:cNvPr id="32" name="Text Placeholder 31">
            <a:extLst>
              <a:ext uri="{FF2B5EF4-FFF2-40B4-BE49-F238E27FC236}">
                <a16:creationId xmlns:a16="http://schemas.microsoft.com/office/drawing/2014/main" id="{9F09790F-A304-D5DA-67F5-F6D68EF957ED}"/>
              </a:ext>
            </a:extLst>
          </p:cNvPr>
          <p:cNvSpPr>
            <a:spLocks noGrp="1"/>
          </p:cNvSpPr>
          <p:nvPr>
            <p:ph type="body" sz="half" idx="41"/>
          </p:nvPr>
        </p:nvSpPr>
        <p:spPr/>
        <p:txBody>
          <a:bodyPr/>
          <a:lstStyle/>
          <a:p>
            <a:r>
              <a:rPr lang="en-US" dirty="0" smtClean="0"/>
              <a:t>x</a:t>
            </a:r>
            <a:endParaRPr lang="en-US" dirty="0"/>
          </a:p>
        </p:txBody>
      </p:sp>
      <p:sp>
        <p:nvSpPr>
          <p:cNvPr id="33" name="Text Placeholder 32">
            <a:extLst>
              <a:ext uri="{FF2B5EF4-FFF2-40B4-BE49-F238E27FC236}">
                <a16:creationId xmlns:a16="http://schemas.microsoft.com/office/drawing/2014/main" id="{3978CBE8-C7D0-7633-44E5-EB2239636DF8}"/>
              </a:ext>
            </a:extLst>
          </p:cNvPr>
          <p:cNvSpPr>
            <a:spLocks noGrp="1"/>
          </p:cNvSpPr>
          <p:nvPr>
            <p:ph type="body" sz="half" idx="42"/>
          </p:nvPr>
        </p:nvSpPr>
        <p:spPr/>
        <p:txBody>
          <a:bodyPr/>
          <a:lstStyle/>
          <a:p>
            <a:endParaRPr lang="en-US"/>
          </a:p>
        </p:txBody>
      </p:sp>
      <p:sp>
        <p:nvSpPr>
          <p:cNvPr id="34" name="Text Placeholder 33">
            <a:extLst>
              <a:ext uri="{FF2B5EF4-FFF2-40B4-BE49-F238E27FC236}">
                <a16:creationId xmlns:a16="http://schemas.microsoft.com/office/drawing/2014/main" id="{B06B0DCA-919E-8BB5-D098-F8001521C3B7}"/>
              </a:ext>
            </a:extLst>
          </p:cNvPr>
          <p:cNvSpPr>
            <a:spLocks noGrp="1"/>
          </p:cNvSpPr>
          <p:nvPr>
            <p:ph type="body" sz="half" idx="43"/>
          </p:nvPr>
        </p:nvSpPr>
        <p:spPr/>
        <p:txBody>
          <a:bodyPr/>
          <a:lstStyle/>
          <a:p>
            <a:r>
              <a:rPr lang="en-US" dirty="0" smtClean="0"/>
              <a:t>x</a:t>
            </a:r>
            <a:endParaRPr lang="en-US" dirty="0"/>
          </a:p>
        </p:txBody>
      </p:sp>
      <p:sp>
        <p:nvSpPr>
          <p:cNvPr id="35" name="Text Placeholder 34">
            <a:extLst>
              <a:ext uri="{FF2B5EF4-FFF2-40B4-BE49-F238E27FC236}">
                <a16:creationId xmlns:a16="http://schemas.microsoft.com/office/drawing/2014/main" id="{93CDEB2A-D190-5D19-3715-F9978A67C9F1}"/>
              </a:ext>
            </a:extLst>
          </p:cNvPr>
          <p:cNvSpPr>
            <a:spLocks noGrp="1"/>
          </p:cNvSpPr>
          <p:nvPr>
            <p:ph type="body" sz="half" idx="44"/>
          </p:nvPr>
        </p:nvSpPr>
        <p:spPr/>
        <p:txBody>
          <a:bodyPr/>
          <a:lstStyle/>
          <a:p>
            <a:r>
              <a:rPr lang="en-US" dirty="0" smtClean="0"/>
              <a:t>x</a:t>
            </a:r>
            <a:endParaRPr lang="en-US" dirty="0"/>
          </a:p>
        </p:txBody>
      </p:sp>
      <p:sp>
        <p:nvSpPr>
          <p:cNvPr id="36" name="Text Placeholder 35">
            <a:extLst>
              <a:ext uri="{FF2B5EF4-FFF2-40B4-BE49-F238E27FC236}">
                <a16:creationId xmlns:a16="http://schemas.microsoft.com/office/drawing/2014/main" id="{B3BCD8E8-0621-AED8-0A1D-05D66D3FDB1D}"/>
              </a:ext>
            </a:extLst>
          </p:cNvPr>
          <p:cNvSpPr>
            <a:spLocks noGrp="1"/>
          </p:cNvSpPr>
          <p:nvPr>
            <p:ph type="body" sz="half" idx="45"/>
          </p:nvPr>
        </p:nvSpPr>
        <p:spPr/>
        <p:txBody>
          <a:bodyPr/>
          <a:lstStyle/>
          <a:p>
            <a:r>
              <a:rPr lang="en-US" dirty="0" smtClean="0"/>
              <a:t>x</a:t>
            </a:r>
            <a:endParaRPr lang="en-US" dirty="0"/>
          </a:p>
        </p:txBody>
      </p:sp>
      <p:sp>
        <p:nvSpPr>
          <p:cNvPr id="37" name="Text Placeholder 36">
            <a:extLst>
              <a:ext uri="{FF2B5EF4-FFF2-40B4-BE49-F238E27FC236}">
                <a16:creationId xmlns:a16="http://schemas.microsoft.com/office/drawing/2014/main" id="{D2A80243-7A10-9A2F-332A-5C0EB444BC80}"/>
              </a:ext>
            </a:extLst>
          </p:cNvPr>
          <p:cNvSpPr>
            <a:spLocks noGrp="1"/>
          </p:cNvSpPr>
          <p:nvPr>
            <p:ph type="body" sz="half" idx="46"/>
          </p:nvPr>
        </p:nvSpPr>
        <p:spPr/>
        <p:txBody>
          <a:bodyPr/>
          <a:lstStyle/>
          <a:p>
            <a:r>
              <a:rPr lang="en-US" dirty="0" smtClean="0"/>
              <a:t>x</a:t>
            </a:r>
            <a:endParaRPr lang="en-US" dirty="0"/>
          </a:p>
        </p:txBody>
      </p:sp>
      <p:sp>
        <p:nvSpPr>
          <p:cNvPr id="38" name="Text Placeholder 37">
            <a:extLst>
              <a:ext uri="{FF2B5EF4-FFF2-40B4-BE49-F238E27FC236}">
                <a16:creationId xmlns:a16="http://schemas.microsoft.com/office/drawing/2014/main" id="{6889A195-5FC8-C268-D6B0-7353E8DB3DCA}"/>
              </a:ext>
            </a:extLst>
          </p:cNvPr>
          <p:cNvSpPr>
            <a:spLocks noGrp="1"/>
          </p:cNvSpPr>
          <p:nvPr>
            <p:ph type="body" sz="half" idx="47"/>
          </p:nvPr>
        </p:nvSpPr>
        <p:spPr/>
        <p:txBody>
          <a:bodyPr/>
          <a:lstStyle/>
          <a:p>
            <a:r>
              <a:rPr lang="en-US" dirty="0" smtClean="0"/>
              <a:t>x</a:t>
            </a:r>
            <a:endParaRPr lang="en-US" dirty="0"/>
          </a:p>
        </p:txBody>
      </p:sp>
      <p:sp>
        <p:nvSpPr>
          <p:cNvPr id="39" name="Text Placeholder 38">
            <a:extLst>
              <a:ext uri="{FF2B5EF4-FFF2-40B4-BE49-F238E27FC236}">
                <a16:creationId xmlns:a16="http://schemas.microsoft.com/office/drawing/2014/main" id="{D1D95F40-7780-8C07-12BE-A560D4541156}"/>
              </a:ext>
            </a:extLst>
          </p:cNvPr>
          <p:cNvSpPr>
            <a:spLocks noGrp="1"/>
          </p:cNvSpPr>
          <p:nvPr>
            <p:ph type="body" sz="half" idx="48"/>
          </p:nvPr>
        </p:nvSpPr>
        <p:spPr/>
        <p:txBody>
          <a:bodyPr/>
          <a:lstStyle/>
          <a:p>
            <a:r>
              <a:rPr lang="en-US" dirty="0" smtClean="0"/>
              <a:t>x</a:t>
            </a:r>
            <a:endParaRPr lang="en-US" dirty="0"/>
          </a:p>
        </p:txBody>
      </p:sp>
      <p:sp>
        <p:nvSpPr>
          <p:cNvPr id="40" name="Text Placeholder 39">
            <a:extLst>
              <a:ext uri="{FF2B5EF4-FFF2-40B4-BE49-F238E27FC236}">
                <a16:creationId xmlns:a16="http://schemas.microsoft.com/office/drawing/2014/main" id="{1C8382CD-9779-6AA3-9C51-25402E8961BC}"/>
              </a:ext>
            </a:extLst>
          </p:cNvPr>
          <p:cNvSpPr>
            <a:spLocks noGrp="1"/>
          </p:cNvSpPr>
          <p:nvPr>
            <p:ph type="body" sz="half" idx="49"/>
          </p:nvPr>
        </p:nvSpPr>
        <p:spPr/>
        <p:txBody>
          <a:bodyPr/>
          <a:lstStyle/>
          <a:p>
            <a:r>
              <a:rPr lang="en-US" dirty="0" smtClean="0"/>
              <a:t>x</a:t>
            </a:r>
            <a:endParaRPr lang="en-US" dirty="0"/>
          </a:p>
        </p:txBody>
      </p:sp>
      <p:sp>
        <p:nvSpPr>
          <p:cNvPr id="41" name="Text Placeholder 40">
            <a:extLst>
              <a:ext uri="{FF2B5EF4-FFF2-40B4-BE49-F238E27FC236}">
                <a16:creationId xmlns:a16="http://schemas.microsoft.com/office/drawing/2014/main" id="{7CE4588E-C696-DC4D-A2DA-0558BD0772A7}"/>
              </a:ext>
            </a:extLst>
          </p:cNvPr>
          <p:cNvSpPr>
            <a:spLocks noGrp="1"/>
          </p:cNvSpPr>
          <p:nvPr>
            <p:ph type="body" sz="half" idx="50"/>
          </p:nvPr>
        </p:nvSpPr>
        <p:spPr/>
        <p:txBody>
          <a:bodyPr/>
          <a:lstStyle/>
          <a:p>
            <a:endParaRPr lang="en-US" dirty="0"/>
          </a:p>
        </p:txBody>
      </p:sp>
      <p:pic>
        <p:nvPicPr>
          <p:cNvPr id="42" name="Picture Placeholder 41"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1347155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F7980-E480-6A24-3E97-E7534C34DC79}"/>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58987607-1E3B-7CF3-CB0D-38C34B383FA5}"/>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a:p>
            <a:endParaRPr lang="en-US" dirty="0"/>
          </a:p>
        </p:txBody>
      </p:sp>
      <p:sp>
        <p:nvSpPr>
          <p:cNvPr id="5" name="Text Placeholder 4">
            <a:extLst>
              <a:ext uri="{FF2B5EF4-FFF2-40B4-BE49-F238E27FC236}">
                <a16:creationId xmlns:a16="http://schemas.microsoft.com/office/drawing/2014/main" id="{34EA5C9F-57CD-7F28-2A6F-996CF4860CF9}"/>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641C50D4-512D-7E28-7AC6-DF287CECCF09}"/>
              </a:ext>
            </a:extLst>
          </p:cNvPr>
          <p:cNvSpPr>
            <a:spLocks noGrp="1"/>
          </p:cNvSpPr>
          <p:nvPr>
            <p:ph type="body" sz="half" idx="15"/>
          </p:nvPr>
        </p:nvSpPr>
        <p:spPr/>
        <p:txBody>
          <a:bodyPr/>
          <a:lstStyle/>
          <a:p>
            <a:r>
              <a:rPr lang="en-US" dirty="0" smtClean="0"/>
              <a:t>1</a:t>
            </a:r>
            <a:endParaRPr lang="en-US" dirty="0"/>
          </a:p>
        </p:txBody>
      </p:sp>
      <p:sp>
        <p:nvSpPr>
          <p:cNvPr id="7" name="Text Placeholder 6">
            <a:extLst>
              <a:ext uri="{FF2B5EF4-FFF2-40B4-BE49-F238E27FC236}">
                <a16:creationId xmlns:a16="http://schemas.microsoft.com/office/drawing/2014/main" id="{C9DAF657-F1B9-2D27-EE22-1E4447179A39}"/>
              </a:ext>
            </a:extLst>
          </p:cNvPr>
          <p:cNvSpPr>
            <a:spLocks noGrp="1"/>
          </p:cNvSpPr>
          <p:nvPr>
            <p:ph type="body" sz="half" idx="16"/>
          </p:nvPr>
        </p:nvSpPr>
        <p:spPr/>
        <p:txBody>
          <a:bodyPr/>
          <a:lstStyle/>
          <a:p>
            <a:r>
              <a:rPr lang="en-US" dirty="0" smtClean="0"/>
              <a:t>1,2,3, </a:t>
            </a:r>
            <a:endParaRPr lang="en-US" dirty="0"/>
          </a:p>
        </p:txBody>
      </p:sp>
      <p:sp>
        <p:nvSpPr>
          <p:cNvPr id="8" name="Text Placeholder 7">
            <a:extLst>
              <a:ext uri="{FF2B5EF4-FFF2-40B4-BE49-F238E27FC236}">
                <a16:creationId xmlns:a16="http://schemas.microsoft.com/office/drawing/2014/main" id="{EA7F83FC-E2EA-6115-C69C-E68170F6F84D}"/>
              </a:ext>
            </a:extLst>
          </p:cNvPr>
          <p:cNvSpPr>
            <a:spLocks noGrp="1"/>
          </p:cNvSpPr>
          <p:nvPr>
            <p:ph type="body" sz="half" idx="17"/>
          </p:nvPr>
        </p:nvSpPr>
        <p:spPr/>
        <p:txBody>
          <a:bodyPr/>
          <a:lstStyle/>
          <a:p>
            <a:r>
              <a:rPr lang="en-US" dirty="0" smtClean="0"/>
              <a:t>1, 2, 3, </a:t>
            </a:r>
            <a:endParaRPr lang="en-US" dirty="0"/>
          </a:p>
        </p:txBody>
      </p:sp>
      <p:sp>
        <p:nvSpPr>
          <p:cNvPr id="9" name="Text Placeholder 8">
            <a:extLst>
              <a:ext uri="{FF2B5EF4-FFF2-40B4-BE49-F238E27FC236}">
                <a16:creationId xmlns:a16="http://schemas.microsoft.com/office/drawing/2014/main" id="{DFDF7674-49C2-ACDB-6B01-5100EA851C9B}"/>
              </a:ext>
            </a:extLst>
          </p:cNvPr>
          <p:cNvSpPr>
            <a:spLocks noGrp="1"/>
          </p:cNvSpPr>
          <p:nvPr>
            <p:ph type="body" sz="half" idx="18"/>
          </p:nvPr>
        </p:nvSpPr>
        <p:spPr/>
        <p:txBody>
          <a:bodyPr/>
          <a:lstStyle/>
          <a:p>
            <a:r>
              <a:rPr lang="en-US" dirty="0" smtClean="0"/>
              <a:t>1</a:t>
            </a:r>
            <a:endParaRPr lang="en-US" dirty="0"/>
          </a:p>
        </p:txBody>
      </p:sp>
      <p:sp>
        <p:nvSpPr>
          <p:cNvPr id="10" name="Text Placeholder 9">
            <a:extLst>
              <a:ext uri="{FF2B5EF4-FFF2-40B4-BE49-F238E27FC236}">
                <a16:creationId xmlns:a16="http://schemas.microsoft.com/office/drawing/2014/main" id="{EFF96B11-72D6-0ECE-206F-9A1020A6DDC2}"/>
              </a:ext>
            </a:extLst>
          </p:cNvPr>
          <p:cNvSpPr>
            <a:spLocks noGrp="1"/>
          </p:cNvSpPr>
          <p:nvPr>
            <p:ph type="body" sz="half" idx="19"/>
          </p:nvPr>
        </p:nvSpPr>
        <p:spPr/>
        <p:txBody>
          <a:bodyPr/>
          <a:lstStyle/>
          <a:p>
            <a:r>
              <a:rPr lang="en-US" dirty="0" smtClean="0"/>
              <a:t>1, 2, 3</a:t>
            </a:r>
            <a:endParaRPr lang="en-US" dirty="0"/>
          </a:p>
        </p:txBody>
      </p:sp>
      <p:sp>
        <p:nvSpPr>
          <p:cNvPr id="11" name="Text Placeholder 10">
            <a:extLst>
              <a:ext uri="{FF2B5EF4-FFF2-40B4-BE49-F238E27FC236}">
                <a16:creationId xmlns:a16="http://schemas.microsoft.com/office/drawing/2014/main" id="{901B4ED3-3C07-9BC7-D8A6-EBA490A8499A}"/>
              </a:ext>
            </a:extLst>
          </p:cNvPr>
          <p:cNvSpPr>
            <a:spLocks noGrp="1"/>
          </p:cNvSpPr>
          <p:nvPr>
            <p:ph type="body" sz="half" idx="20"/>
          </p:nvPr>
        </p:nvSpPr>
        <p:spPr/>
        <p:txBody>
          <a:bodyPr/>
          <a:lstStyle/>
          <a:p>
            <a:r>
              <a:rPr lang="en-US" dirty="0" smtClean="0"/>
              <a:t>1, 2, 3</a:t>
            </a:r>
            <a:endParaRPr lang="en-US" dirty="0"/>
          </a:p>
        </p:txBody>
      </p:sp>
      <p:sp>
        <p:nvSpPr>
          <p:cNvPr id="12" name="Text Placeholder 11">
            <a:extLst>
              <a:ext uri="{FF2B5EF4-FFF2-40B4-BE49-F238E27FC236}">
                <a16:creationId xmlns:a16="http://schemas.microsoft.com/office/drawing/2014/main" id="{5B3CECEE-DC2C-9B3A-87D3-31500C3DFCBE}"/>
              </a:ext>
            </a:extLst>
          </p:cNvPr>
          <p:cNvSpPr>
            <a:spLocks noGrp="1"/>
          </p:cNvSpPr>
          <p:nvPr>
            <p:ph type="body" sz="half" idx="21"/>
          </p:nvPr>
        </p:nvSpPr>
        <p:spPr/>
        <p:txBody>
          <a:bodyPr/>
          <a:lstStyle/>
          <a:p>
            <a:r>
              <a:rPr lang="en-US" dirty="0" smtClean="0"/>
              <a:t>1, 2, 3</a:t>
            </a:r>
            <a:endParaRPr lang="en-US" dirty="0"/>
          </a:p>
        </p:txBody>
      </p:sp>
      <p:sp>
        <p:nvSpPr>
          <p:cNvPr id="13" name="Text Placeholder 12">
            <a:extLst>
              <a:ext uri="{FF2B5EF4-FFF2-40B4-BE49-F238E27FC236}">
                <a16:creationId xmlns:a16="http://schemas.microsoft.com/office/drawing/2014/main" id="{80F059E9-623C-A864-99B3-9247A1C46D25}"/>
              </a:ext>
            </a:extLst>
          </p:cNvPr>
          <p:cNvSpPr>
            <a:spLocks noGrp="1"/>
          </p:cNvSpPr>
          <p:nvPr>
            <p:ph type="body" sz="half" idx="22"/>
          </p:nvPr>
        </p:nvSpPr>
        <p:spPr/>
        <p:txBody>
          <a:bodyPr/>
          <a:lstStyle/>
          <a:p>
            <a:r>
              <a:rPr lang="en-US" dirty="0" smtClean="0"/>
              <a:t>1, 2, 3</a:t>
            </a:r>
            <a:endParaRPr lang="en-US" dirty="0"/>
          </a:p>
        </p:txBody>
      </p:sp>
      <p:sp>
        <p:nvSpPr>
          <p:cNvPr id="14" name="Text Placeholder 13">
            <a:extLst>
              <a:ext uri="{FF2B5EF4-FFF2-40B4-BE49-F238E27FC236}">
                <a16:creationId xmlns:a16="http://schemas.microsoft.com/office/drawing/2014/main" id="{E07FEDF5-2067-6346-B234-DD223C21E180}"/>
              </a:ext>
            </a:extLst>
          </p:cNvPr>
          <p:cNvSpPr>
            <a:spLocks noGrp="1"/>
          </p:cNvSpPr>
          <p:nvPr>
            <p:ph type="body" sz="half" idx="23"/>
          </p:nvPr>
        </p:nvSpPr>
        <p:spPr/>
        <p:txBody>
          <a:bodyPr/>
          <a:lstStyle/>
          <a:p>
            <a:r>
              <a:rPr lang="en-US" dirty="0" smtClean="0"/>
              <a:t>1, 2, 3</a:t>
            </a:r>
            <a:endParaRPr lang="en-US" dirty="0"/>
          </a:p>
        </p:txBody>
      </p:sp>
      <p:sp>
        <p:nvSpPr>
          <p:cNvPr id="15" name="Text Placeholder 14">
            <a:extLst>
              <a:ext uri="{FF2B5EF4-FFF2-40B4-BE49-F238E27FC236}">
                <a16:creationId xmlns:a16="http://schemas.microsoft.com/office/drawing/2014/main" id="{E5F10D8B-310C-8542-509D-627E24902ED3}"/>
              </a:ext>
            </a:extLst>
          </p:cNvPr>
          <p:cNvSpPr>
            <a:spLocks noGrp="1"/>
          </p:cNvSpPr>
          <p:nvPr>
            <p:ph type="body" sz="half" idx="24"/>
          </p:nvPr>
        </p:nvSpPr>
        <p:spPr/>
        <p:txBody>
          <a:bodyPr/>
          <a:lstStyle/>
          <a:p>
            <a:r>
              <a:rPr lang="en-US" dirty="0" smtClean="0"/>
              <a:t>1, 2, 3</a:t>
            </a:r>
            <a:endParaRPr lang="en-US" dirty="0"/>
          </a:p>
        </p:txBody>
      </p:sp>
      <p:sp>
        <p:nvSpPr>
          <p:cNvPr id="16" name="Text Placeholder 15">
            <a:extLst>
              <a:ext uri="{FF2B5EF4-FFF2-40B4-BE49-F238E27FC236}">
                <a16:creationId xmlns:a16="http://schemas.microsoft.com/office/drawing/2014/main" id="{CEEEAD21-1B8D-3C8A-4FCE-F98C4997C190}"/>
              </a:ext>
            </a:extLst>
          </p:cNvPr>
          <p:cNvSpPr>
            <a:spLocks noGrp="1"/>
          </p:cNvSpPr>
          <p:nvPr>
            <p:ph type="body" sz="half" idx="25"/>
          </p:nvPr>
        </p:nvSpPr>
        <p:spPr/>
        <p:txBody>
          <a:bodyPr/>
          <a:lstStyle/>
          <a:p>
            <a:r>
              <a:rPr lang="en-US" dirty="0" smtClean="0"/>
              <a:t>1, 2, 3</a:t>
            </a:r>
            <a:endParaRPr lang="en-US" dirty="0"/>
          </a:p>
        </p:txBody>
      </p:sp>
      <p:sp>
        <p:nvSpPr>
          <p:cNvPr id="17" name="Text Placeholder 16">
            <a:extLst>
              <a:ext uri="{FF2B5EF4-FFF2-40B4-BE49-F238E27FC236}">
                <a16:creationId xmlns:a16="http://schemas.microsoft.com/office/drawing/2014/main" id="{44D181AD-ABCD-8E9B-0683-6F6A90362EB3}"/>
              </a:ext>
            </a:extLst>
          </p:cNvPr>
          <p:cNvSpPr>
            <a:spLocks noGrp="1"/>
          </p:cNvSpPr>
          <p:nvPr>
            <p:ph type="body" sz="half" idx="26"/>
          </p:nvPr>
        </p:nvSpPr>
        <p:spPr/>
        <p:txBody>
          <a:bodyPr/>
          <a:lstStyle/>
          <a:p>
            <a:r>
              <a:rPr lang="en-US" dirty="0" smtClean="0"/>
              <a:t>1, 2, 3</a:t>
            </a:r>
            <a:endParaRPr lang="en-US" dirty="0"/>
          </a:p>
        </p:txBody>
      </p:sp>
      <p:sp>
        <p:nvSpPr>
          <p:cNvPr id="18" name="Text Placeholder 17">
            <a:extLst>
              <a:ext uri="{FF2B5EF4-FFF2-40B4-BE49-F238E27FC236}">
                <a16:creationId xmlns:a16="http://schemas.microsoft.com/office/drawing/2014/main" id="{E5C2AB73-7978-6BDD-1305-DBA4B2C7572C}"/>
              </a:ext>
            </a:extLst>
          </p:cNvPr>
          <p:cNvSpPr>
            <a:spLocks noGrp="1"/>
          </p:cNvSpPr>
          <p:nvPr>
            <p:ph type="body" sz="half" idx="27"/>
          </p:nvPr>
        </p:nvSpPr>
        <p:spPr/>
        <p:txBody>
          <a:bodyPr/>
          <a:lstStyle/>
          <a:p>
            <a:r>
              <a:rPr lang="en-US" dirty="0" smtClean="0"/>
              <a:t>1, 2, 3</a:t>
            </a:r>
            <a:endParaRPr lang="en-US" dirty="0"/>
          </a:p>
        </p:txBody>
      </p:sp>
      <p:sp>
        <p:nvSpPr>
          <p:cNvPr id="19" name="Text Placeholder 18">
            <a:extLst>
              <a:ext uri="{FF2B5EF4-FFF2-40B4-BE49-F238E27FC236}">
                <a16:creationId xmlns:a16="http://schemas.microsoft.com/office/drawing/2014/main" id="{9E9C1385-BC74-AAD2-9A6C-B685B8331343}"/>
              </a:ext>
            </a:extLst>
          </p:cNvPr>
          <p:cNvSpPr>
            <a:spLocks noGrp="1"/>
          </p:cNvSpPr>
          <p:nvPr>
            <p:ph type="body" sz="half" idx="28"/>
          </p:nvPr>
        </p:nvSpPr>
        <p:spPr/>
        <p:txBody>
          <a:bodyPr/>
          <a:lstStyle/>
          <a:p>
            <a:r>
              <a:rPr lang="en-US" dirty="0" smtClean="0"/>
              <a:t>1, 2, 3</a:t>
            </a:r>
            <a:endParaRPr lang="en-US" dirty="0"/>
          </a:p>
        </p:txBody>
      </p:sp>
      <p:sp>
        <p:nvSpPr>
          <p:cNvPr id="20" name="Text Placeholder 19">
            <a:extLst>
              <a:ext uri="{FF2B5EF4-FFF2-40B4-BE49-F238E27FC236}">
                <a16:creationId xmlns:a16="http://schemas.microsoft.com/office/drawing/2014/main" id="{D5E6A84B-8E42-A430-4761-683255A3A3D9}"/>
              </a:ext>
            </a:extLst>
          </p:cNvPr>
          <p:cNvSpPr>
            <a:spLocks noGrp="1"/>
          </p:cNvSpPr>
          <p:nvPr>
            <p:ph type="body" sz="half" idx="29"/>
          </p:nvPr>
        </p:nvSpPr>
        <p:spPr/>
        <p:txBody>
          <a:bodyPr/>
          <a:lstStyle/>
          <a:p>
            <a:r>
              <a:rPr lang="en-US" dirty="0" smtClean="0"/>
              <a:t>1, 2, 3, </a:t>
            </a:r>
            <a:endParaRPr lang="en-US" dirty="0"/>
          </a:p>
        </p:txBody>
      </p:sp>
      <p:sp>
        <p:nvSpPr>
          <p:cNvPr id="21" name="Text Placeholder 20">
            <a:extLst>
              <a:ext uri="{FF2B5EF4-FFF2-40B4-BE49-F238E27FC236}">
                <a16:creationId xmlns:a16="http://schemas.microsoft.com/office/drawing/2014/main" id="{D824D3B6-D2C3-12EA-ECA1-4F4770614FAC}"/>
              </a:ext>
            </a:extLst>
          </p:cNvPr>
          <p:cNvSpPr>
            <a:spLocks noGrp="1"/>
          </p:cNvSpPr>
          <p:nvPr>
            <p:ph type="body" sz="half" idx="30"/>
          </p:nvPr>
        </p:nvSpPr>
        <p:spPr/>
        <p:txBody>
          <a:bodyPr/>
          <a:lstStyle/>
          <a:p>
            <a:r>
              <a:rPr lang="en-US" dirty="0" smtClean="0"/>
              <a:t>1, 2, 3</a:t>
            </a:r>
            <a:endParaRPr lang="en-US" dirty="0"/>
          </a:p>
        </p:txBody>
      </p:sp>
      <p:sp>
        <p:nvSpPr>
          <p:cNvPr id="22" name="Text Placeholder 21">
            <a:extLst>
              <a:ext uri="{FF2B5EF4-FFF2-40B4-BE49-F238E27FC236}">
                <a16:creationId xmlns:a16="http://schemas.microsoft.com/office/drawing/2014/main" id="{2F49A6EB-8DFB-46BD-A649-0319DBEEB45D}"/>
              </a:ext>
            </a:extLst>
          </p:cNvPr>
          <p:cNvSpPr>
            <a:spLocks noGrp="1"/>
          </p:cNvSpPr>
          <p:nvPr>
            <p:ph type="body" sz="half" idx="31"/>
          </p:nvPr>
        </p:nvSpPr>
        <p:spPr/>
        <p:txBody>
          <a:bodyPr/>
          <a:lstStyle/>
          <a:p>
            <a:r>
              <a:rPr lang="en-US" dirty="0" smtClean="0"/>
              <a:t>1, 2, 3</a:t>
            </a:r>
            <a:endParaRPr lang="en-US" dirty="0"/>
          </a:p>
        </p:txBody>
      </p:sp>
      <p:sp>
        <p:nvSpPr>
          <p:cNvPr id="23" name="Text Placeholder 22">
            <a:extLst>
              <a:ext uri="{FF2B5EF4-FFF2-40B4-BE49-F238E27FC236}">
                <a16:creationId xmlns:a16="http://schemas.microsoft.com/office/drawing/2014/main" id="{AAF5F1B4-94BE-1D02-2258-BBA255A4C209}"/>
              </a:ext>
            </a:extLst>
          </p:cNvPr>
          <p:cNvSpPr>
            <a:spLocks noGrp="1"/>
          </p:cNvSpPr>
          <p:nvPr>
            <p:ph type="body" sz="half" idx="32"/>
          </p:nvPr>
        </p:nvSpPr>
        <p:spPr/>
        <p:txBody>
          <a:bodyPr/>
          <a:lstStyle/>
          <a:p>
            <a:r>
              <a:rPr lang="en-US" dirty="0" smtClean="0"/>
              <a:t>1, 2, 3</a:t>
            </a:r>
            <a:endParaRPr lang="en-US" dirty="0"/>
          </a:p>
        </p:txBody>
      </p:sp>
      <p:sp>
        <p:nvSpPr>
          <p:cNvPr id="24" name="Text Placeholder 23">
            <a:extLst>
              <a:ext uri="{FF2B5EF4-FFF2-40B4-BE49-F238E27FC236}">
                <a16:creationId xmlns:a16="http://schemas.microsoft.com/office/drawing/2014/main" id="{EF83B300-E8E6-7867-E3B9-516F06757A93}"/>
              </a:ext>
            </a:extLst>
          </p:cNvPr>
          <p:cNvSpPr>
            <a:spLocks noGrp="1"/>
          </p:cNvSpPr>
          <p:nvPr>
            <p:ph type="body" sz="half" idx="33"/>
          </p:nvPr>
        </p:nvSpPr>
        <p:spPr/>
        <p:txBody>
          <a:bodyPr/>
          <a:lstStyle/>
          <a:p>
            <a:endParaRPr lang="en-US"/>
          </a:p>
        </p:txBody>
      </p:sp>
      <p:sp>
        <p:nvSpPr>
          <p:cNvPr id="25" name="Text Placeholder 24">
            <a:extLst>
              <a:ext uri="{FF2B5EF4-FFF2-40B4-BE49-F238E27FC236}">
                <a16:creationId xmlns:a16="http://schemas.microsoft.com/office/drawing/2014/main" id="{3B298A8F-F3A3-B5F9-81A1-E68E3649DD03}"/>
              </a:ext>
            </a:extLst>
          </p:cNvPr>
          <p:cNvSpPr>
            <a:spLocks noGrp="1"/>
          </p:cNvSpPr>
          <p:nvPr>
            <p:ph type="body" sz="half" idx="34"/>
          </p:nvPr>
        </p:nvSpPr>
        <p:spPr/>
        <p:txBody>
          <a:bodyPr/>
          <a:lstStyle/>
          <a:p>
            <a:endParaRPr lang="en-US"/>
          </a:p>
        </p:txBody>
      </p:sp>
      <p:sp>
        <p:nvSpPr>
          <p:cNvPr id="26" name="Text Placeholder 25">
            <a:extLst>
              <a:ext uri="{FF2B5EF4-FFF2-40B4-BE49-F238E27FC236}">
                <a16:creationId xmlns:a16="http://schemas.microsoft.com/office/drawing/2014/main" id="{BB668758-3E8E-2B59-EF62-92E65C05105A}"/>
              </a:ext>
            </a:extLst>
          </p:cNvPr>
          <p:cNvSpPr>
            <a:spLocks noGrp="1"/>
          </p:cNvSpPr>
          <p:nvPr>
            <p:ph type="body" sz="half" idx="35"/>
          </p:nvPr>
        </p:nvSpPr>
        <p:spPr/>
        <p:txBody>
          <a:bodyPr/>
          <a:lstStyle/>
          <a:p>
            <a:endParaRPr lang="en-US"/>
          </a:p>
        </p:txBody>
      </p:sp>
      <p:pic>
        <p:nvPicPr>
          <p:cNvPr id="27" name="Picture Placeholder 26"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368275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6FB1-6918-78DD-C091-C84520C38D07}"/>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DC74CB03-B27F-9FF1-7917-92BF72AB320F}"/>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a:p>
            <a:endParaRPr lang="en-US" dirty="0"/>
          </a:p>
        </p:txBody>
      </p:sp>
      <p:sp>
        <p:nvSpPr>
          <p:cNvPr id="5" name="Text Placeholder 4">
            <a:extLst>
              <a:ext uri="{FF2B5EF4-FFF2-40B4-BE49-F238E27FC236}">
                <a16:creationId xmlns:a16="http://schemas.microsoft.com/office/drawing/2014/main" id="{8E3FE855-17BD-BAF3-DA24-0F56A9EEB17C}"/>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4622784A-04D2-0060-4B77-3B18FDCA6852}"/>
              </a:ext>
            </a:extLst>
          </p:cNvPr>
          <p:cNvSpPr>
            <a:spLocks noGrp="1"/>
          </p:cNvSpPr>
          <p:nvPr>
            <p:ph type="body" sz="half" idx="15"/>
          </p:nvPr>
        </p:nvSpPr>
        <p:spPr/>
        <p:txBody>
          <a:bodyPr/>
          <a:lstStyle/>
          <a:p>
            <a:endParaRPr lang="en-US" dirty="0"/>
          </a:p>
        </p:txBody>
      </p:sp>
      <p:sp>
        <p:nvSpPr>
          <p:cNvPr id="7" name="Text Placeholder 6">
            <a:extLst>
              <a:ext uri="{FF2B5EF4-FFF2-40B4-BE49-F238E27FC236}">
                <a16:creationId xmlns:a16="http://schemas.microsoft.com/office/drawing/2014/main" id="{ABB4FD47-F2B8-E6DB-9CFF-00E92FA91752}"/>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02380D9D-662E-7367-DB1E-50CDCCBD16FC}"/>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10438F8B-0E7E-4AAD-9EF7-EECD8323354A}"/>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D02E37AA-FF7B-0921-2324-0D73D9146F3F}"/>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AE4D3EC0-5FE1-DE83-A7E2-989CE9681FDC}"/>
              </a:ext>
            </a:extLst>
          </p:cNvPr>
          <p:cNvSpPr>
            <a:spLocks noGrp="1"/>
          </p:cNvSpPr>
          <p:nvPr>
            <p:ph type="body" sz="half" idx="20"/>
          </p:nvPr>
        </p:nvSpPr>
        <p:spPr/>
        <p:txBody>
          <a:bodyPr/>
          <a:lstStyle/>
          <a:p>
            <a:endParaRPr lang="en-US"/>
          </a:p>
        </p:txBody>
      </p:sp>
      <p:sp>
        <p:nvSpPr>
          <p:cNvPr id="12" name="Text Placeholder 11">
            <a:extLst>
              <a:ext uri="{FF2B5EF4-FFF2-40B4-BE49-F238E27FC236}">
                <a16:creationId xmlns:a16="http://schemas.microsoft.com/office/drawing/2014/main" id="{D9B59B79-771B-9DE0-9821-8FB5D75F0CCA}"/>
              </a:ext>
            </a:extLst>
          </p:cNvPr>
          <p:cNvSpPr>
            <a:spLocks noGrp="1"/>
          </p:cNvSpPr>
          <p:nvPr>
            <p:ph type="body" sz="half" idx="21"/>
          </p:nvPr>
        </p:nvSpPr>
        <p:spPr/>
        <p:txBody>
          <a:bodyPr/>
          <a:lstStyle/>
          <a:p>
            <a:endParaRPr lang="en-US"/>
          </a:p>
        </p:txBody>
      </p:sp>
      <p:sp>
        <p:nvSpPr>
          <p:cNvPr id="13" name="Text Placeholder 12">
            <a:extLst>
              <a:ext uri="{FF2B5EF4-FFF2-40B4-BE49-F238E27FC236}">
                <a16:creationId xmlns:a16="http://schemas.microsoft.com/office/drawing/2014/main" id="{9D90F7A8-B6B7-0F65-1978-E563C6429614}"/>
              </a:ext>
            </a:extLst>
          </p:cNvPr>
          <p:cNvSpPr>
            <a:spLocks noGrp="1"/>
          </p:cNvSpPr>
          <p:nvPr>
            <p:ph type="body" sz="half" idx="22"/>
          </p:nvPr>
        </p:nvSpPr>
        <p:spPr/>
        <p:txBody>
          <a:bodyPr/>
          <a:lstStyle/>
          <a:p>
            <a:endParaRPr lang="en-US"/>
          </a:p>
        </p:txBody>
      </p:sp>
      <p:sp>
        <p:nvSpPr>
          <p:cNvPr id="14" name="Text Placeholder 13">
            <a:extLst>
              <a:ext uri="{FF2B5EF4-FFF2-40B4-BE49-F238E27FC236}">
                <a16:creationId xmlns:a16="http://schemas.microsoft.com/office/drawing/2014/main" id="{734485E4-1F6E-26F4-A8B2-B57099ADAEF9}"/>
              </a:ext>
            </a:extLst>
          </p:cNvPr>
          <p:cNvSpPr>
            <a:spLocks noGrp="1"/>
          </p:cNvSpPr>
          <p:nvPr>
            <p:ph type="body" sz="half" idx="23"/>
          </p:nvPr>
        </p:nvSpPr>
        <p:spPr/>
        <p:txBody>
          <a:bodyPr/>
          <a:lstStyle/>
          <a:p>
            <a:endParaRPr lang="en-US"/>
          </a:p>
        </p:txBody>
      </p:sp>
      <p:sp>
        <p:nvSpPr>
          <p:cNvPr id="15" name="Text Placeholder 14">
            <a:extLst>
              <a:ext uri="{FF2B5EF4-FFF2-40B4-BE49-F238E27FC236}">
                <a16:creationId xmlns:a16="http://schemas.microsoft.com/office/drawing/2014/main" id="{64B9846B-F545-0709-5822-0081190BB3FB}"/>
              </a:ext>
            </a:extLst>
          </p:cNvPr>
          <p:cNvSpPr>
            <a:spLocks noGrp="1"/>
          </p:cNvSpPr>
          <p:nvPr>
            <p:ph type="body" sz="half" idx="24"/>
          </p:nvPr>
        </p:nvSpPr>
        <p:spPr/>
        <p:txBody>
          <a:bodyPr/>
          <a:lstStyle/>
          <a:p>
            <a:endParaRPr lang="en-US"/>
          </a:p>
        </p:txBody>
      </p:sp>
      <p:sp>
        <p:nvSpPr>
          <p:cNvPr id="16" name="Text Placeholder 15">
            <a:extLst>
              <a:ext uri="{FF2B5EF4-FFF2-40B4-BE49-F238E27FC236}">
                <a16:creationId xmlns:a16="http://schemas.microsoft.com/office/drawing/2014/main" id="{2B6FD810-051F-5576-B3BC-721E90F79430}"/>
              </a:ext>
            </a:extLst>
          </p:cNvPr>
          <p:cNvSpPr>
            <a:spLocks noGrp="1"/>
          </p:cNvSpPr>
          <p:nvPr>
            <p:ph type="body" sz="half" idx="25"/>
          </p:nvPr>
        </p:nvSpPr>
        <p:spPr/>
        <p:txBody>
          <a:bodyPr/>
          <a:lstStyle/>
          <a:p>
            <a:endParaRPr lang="en-US"/>
          </a:p>
        </p:txBody>
      </p:sp>
      <p:sp>
        <p:nvSpPr>
          <p:cNvPr id="17" name="Text Placeholder 16">
            <a:extLst>
              <a:ext uri="{FF2B5EF4-FFF2-40B4-BE49-F238E27FC236}">
                <a16:creationId xmlns:a16="http://schemas.microsoft.com/office/drawing/2014/main" id="{CAD19671-CBDB-4545-4D69-7A7837DB49DA}"/>
              </a:ext>
            </a:extLst>
          </p:cNvPr>
          <p:cNvSpPr>
            <a:spLocks noGrp="1"/>
          </p:cNvSpPr>
          <p:nvPr>
            <p:ph type="body" sz="half" idx="26"/>
          </p:nvPr>
        </p:nvSpPr>
        <p:spPr/>
        <p:txBody>
          <a:bodyPr/>
          <a:lstStyle/>
          <a:p>
            <a:endParaRPr lang="en-US"/>
          </a:p>
        </p:txBody>
      </p:sp>
      <p:sp>
        <p:nvSpPr>
          <p:cNvPr id="18" name="Text Placeholder 17">
            <a:extLst>
              <a:ext uri="{FF2B5EF4-FFF2-40B4-BE49-F238E27FC236}">
                <a16:creationId xmlns:a16="http://schemas.microsoft.com/office/drawing/2014/main" id="{FB71CC04-EED7-F0F4-17CC-2CA878F1BD9E}"/>
              </a:ext>
            </a:extLst>
          </p:cNvPr>
          <p:cNvSpPr>
            <a:spLocks noGrp="1"/>
          </p:cNvSpPr>
          <p:nvPr>
            <p:ph type="body" sz="half" idx="27"/>
          </p:nvPr>
        </p:nvSpPr>
        <p:spPr/>
        <p:txBody>
          <a:bodyPr/>
          <a:lstStyle/>
          <a:p>
            <a:endParaRPr lang="en-US"/>
          </a:p>
        </p:txBody>
      </p:sp>
      <p:sp>
        <p:nvSpPr>
          <p:cNvPr id="19" name="Text Placeholder 18">
            <a:extLst>
              <a:ext uri="{FF2B5EF4-FFF2-40B4-BE49-F238E27FC236}">
                <a16:creationId xmlns:a16="http://schemas.microsoft.com/office/drawing/2014/main" id="{5C4EC096-2ACF-E247-AA71-0F726F6777E4}"/>
              </a:ext>
            </a:extLst>
          </p:cNvPr>
          <p:cNvSpPr>
            <a:spLocks noGrp="1"/>
          </p:cNvSpPr>
          <p:nvPr>
            <p:ph type="body" sz="half" idx="28"/>
          </p:nvPr>
        </p:nvSpPr>
        <p:spPr/>
        <p:txBody>
          <a:bodyPr/>
          <a:lstStyle/>
          <a:p>
            <a:endParaRPr lang="en-US"/>
          </a:p>
        </p:txBody>
      </p:sp>
      <p:sp>
        <p:nvSpPr>
          <p:cNvPr id="20" name="Text Placeholder 19">
            <a:extLst>
              <a:ext uri="{FF2B5EF4-FFF2-40B4-BE49-F238E27FC236}">
                <a16:creationId xmlns:a16="http://schemas.microsoft.com/office/drawing/2014/main" id="{45FC3AA6-F072-24BC-AD99-80FC750C9BED}"/>
              </a:ext>
            </a:extLst>
          </p:cNvPr>
          <p:cNvSpPr>
            <a:spLocks noGrp="1"/>
          </p:cNvSpPr>
          <p:nvPr>
            <p:ph type="body" sz="half" idx="29"/>
          </p:nvPr>
        </p:nvSpPr>
        <p:spPr/>
        <p:txBody>
          <a:bodyPr/>
          <a:lstStyle/>
          <a:p>
            <a:endParaRPr lang="en-US"/>
          </a:p>
        </p:txBody>
      </p:sp>
      <p:sp>
        <p:nvSpPr>
          <p:cNvPr id="21" name="Text Placeholder 20">
            <a:extLst>
              <a:ext uri="{FF2B5EF4-FFF2-40B4-BE49-F238E27FC236}">
                <a16:creationId xmlns:a16="http://schemas.microsoft.com/office/drawing/2014/main" id="{0798898C-9D47-4235-A22B-E5F927F202D4}"/>
              </a:ext>
            </a:extLst>
          </p:cNvPr>
          <p:cNvSpPr>
            <a:spLocks noGrp="1"/>
          </p:cNvSpPr>
          <p:nvPr>
            <p:ph type="body" sz="half" idx="30"/>
          </p:nvPr>
        </p:nvSpPr>
        <p:spPr/>
        <p:txBody>
          <a:bodyPr/>
          <a:lstStyle/>
          <a:p>
            <a:endParaRPr lang="en-US"/>
          </a:p>
        </p:txBody>
      </p:sp>
      <p:sp>
        <p:nvSpPr>
          <p:cNvPr id="22" name="Text Placeholder 21">
            <a:extLst>
              <a:ext uri="{FF2B5EF4-FFF2-40B4-BE49-F238E27FC236}">
                <a16:creationId xmlns:a16="http://schemas.microsoft.com/office/drawing/2014/main" id="{7E321C29-7C2C-A1C5-C098-DD36F05981EF}"/>
              </a:ext>
            </a:extLst>
          </p:cNvPr>
          <p:cNvSpPr>
            <a:spLocks noGrp="1"/>
          </p:cNvSpPr>
          <p:nvPr>
            <p:ph type="body" sz="half" idx="31"/>
          </p:nvPr>
        </p:nvSpPr>
        <p:spPr/>
        <p:txBody>
          <a:bodyPr/>
          <a:lstStyle/>
          <a:p>
            <a:endParaRPr lang="en-US"/>
          </a:p>
        </p:txBody>
      </p:sp>
      <p:sp>
        <p:nvSpPr>
          <p:cNvPr id="23" name="Text Placeholder 22">
            <a:extLst>
              <a:ext uri="{FF2B5EF4-FFF2-40B4-BE49-F238E27FC236}">
                <a16:creationId xmlns:a16="http://schemas.microsoft.com/office/drawing/2014/main" id="{8EBA3A1E-DCC9-EFDA-6B41-0816805616DA}"/>
              </a:ext>
            </a:extLst>
          </p:cNvPr>
          <p:cNvSpPr>
            <a:spLocks noGrp="1"/>
          </p:cNvSpPr>
          <p:nvPr>
            <p:ph type="body" sz="half" idx="32"/>
          </p:nvPr>
        </p:nvSpPr>
        <p:spPr/>
        <p:txBody>
          <a:bodyPr/>
          <a:lstStyle/>
          <a:p>
            <a:endParaRPr lang="en-US"/>
          </a:p>
        </p:txBody>
      </p:sp>
      <p:sp>
        <p:nvSpPr>
          <p:cNvPr id="24" name="Text Placeholder 23">
            <a:extLst>
              <a:ext uri="{FF2B5EF4-FFF2-40B4-BE49-F238E27FC236}">
                <a16:creationId xmlns:a16="http://schemas.microsoft.com/office/drawing/2014/main" id="{A84B57B2-7DA9-3071-D42D-EF53FDB52449}"/>
              </a:ext>
            </a:extLst>
          </p:cNvPr>
          <p:cNvSpPr>
            <a:spLocks noGrp="1"/>
          </p:cNvSpPr>
          <p:nvPr>
            <p:ph type="body" sz="half" idx="33"/>
          </p:nvPr>
        </p:nvSpPr>
        <p:spPr/>
        <p:txBody>
          <a:bodyPr/>
          <a:lstStyle/>
          <a:p>
            <a:endParaRPr lang="en-US"/>
          </a:p>
        </p:txBody>
      </p:sp>
      <p:sp>
        <p:nvSpPr>
          <p:cNvPr id="25" name="Text Placeholder 24">
            <a:extLst>
              <a:ext uri="{FF2B5EF4-FFF2-40B4-BE49-F238E27FC236}">
                <a16:creationId xmlns:a16="http://schemas.microsoft.com/office/drawing/2014/main" id="{43798DF3-C839-83E6-23C9-57926DE163B8}"/>
              </a:ext>
            </a:extLst>
          </p:cNvPr>
          <p:cNvSpPr>
            <a:spLocks noGrp="1"/>
          </p:cNvSpPr>
          <p:nvPr>
            <p:ph type="body" sz="half" idx="34"/>
          </p:nvPr>
        </p:nvSpPr>
        <p:spPr/>
        <p:txBody>
          <a:bodyPr/>
          <a:lstStyle/>
          <a:p>
            <a:endParaRPr lang="en-US"/>
          </a:p>
        </p:txBody>
      </p:sp>
      <p:sp>
        <p:nvSpPr>
          <p:cNvPr id="26" name="Text Placeholder 25">
            <a:extLst>
              <a:ext uri="{FF2B5EF4-FFF2-40B4-BE49-F238E27FC236}">
                <a16:creationId xmlns:a16="http://schemas.microsoft.com/office/drawing/2014/main" id="{41878002-79F9-489F-9A1E-5A95A9D8D9F3}"/>
              </a:ext>
            </a:extLst>
          </p:cNvPr>
          <p:cNvSpPr>
            <a:spLocks noGrp="1"/>
          </p:cNvSpPr>
          <p:nvPr>
            <p:ph type="body" sz="half" idx="35"/>
          </p:nvPr>
        </p:nvSpPr>
        <p:spPr/>
        <p:txBody>
          <a:bodyPr/>
          <a:lstStyle/>
          <a:p>
            <a:endParaRPr lang="en-US"/>
          </a:p>
        </p:txBody>
      </p:sp>
      <p:sp>
        <p:nvSpPr>
          <p:cNvPr id="27" name="Text Placeholder 26">
            <a:extLst>
              <a:ext uri="{FF2B5EF4-FFF2-40B4-BE49-F238E27FC236}">
                <a16:creationId xmlns:a16="http://schemas.microsoft.com/office/drawing/2014/main" id="{DB797D4B-BEAE-0006-A3A0-F234C66EA9EA}"/>
              </a:ext>
            </a:extLst>
          </p:cNvPr>
          <p:cNvSpPr>
            <a:spLocks noGrp="1"/>
          </p:cNvSpPr>
          <p:nvPr>
            <p:ph type="body" sz="half" idx="36"/>
          </p:nvPr>
        </p:nvSpPr>
        <p:spPr/>
        <p:txBody>
          <a:bodyPr/>
          <a:lstStyle/>
          <a:p>
            <a:endParaRPr lang="en-US"/>
          </a:p>
        </p:txBody>
      </p:sp>
      <p:sp>
        <p:nvSpPr>
          <p:cNvPr id="28" name="Text Placeholder 27">
            <a:extLst>
              <a:ext uri="{FF2B5EF4-FFF2-40B4-BE49-F238E27FC236}">
                <a16:creationId xmlns:a16="http://schemas.microsoft.com/office/drawing/2014/main" id="{4D6EAF44-3B9C-67E6-E344-D05D092722F5}"/>
              </a:ext>
            </a:extLst>
          </p:cNvPr>
          <p:cNvSpPr>
            <a:spLocks noGrp="1"/>
          </p:cNvSpPr>
          <p:nvPr>
            <p:ph type="body" sz="half" idx="37"/>
          </p:nvPr>
        </p:nvSpPr>
        <p:spPr/>
        <p:txBody>
          <a:bodyPr/>
          <a:lstStyle/>
          <a:p>
            <a:endParaRPr lang="en-US"/>
          </a:p>
        </p:txBody>
      </p:sp>
      <p:sp>
        <p:nvSpPr>
          <p:cNvPr id="29" name="Text Placeholder 28">
            <a:extLst>
              <a:ext uri="{FF2B5EF4-FFF2-40B4-BE49-F238E27FC236}">
                <a16:creationId xmlns:a16="http://schemas.microsoft.com/office/drawing/2014/main" id="{AAF6E635-593C-7AEA-BDC4-80FF6B59DA18}"/>
              </a:ext>
            </a:extLst>
          </p:cNvPr>
          <p:cNvSpPr>
            <a:spLocks noGrp="1"/>
          </p:cNvSpPr>
          <p:nvPr>
            <p:ph type="body" sz="half" idx="38"/>
          </p:nvPr>
        </p:nvSpPr>
        <p:spPr/>
        <p:txBody>
          <a:bodyPr/>
          <a:lstStyle/>
          <a:p>
            <a:endParaRPr lang="en-US"/>
          </a:p>
        </p:txBody>
      </p:sp>
      <p:sp>
        <p:nvSpPr>
          <p:cNvPr id="30" name="Text Placeholder 29">
            <a:extLst>
              <a:ext uri="{FF2B5EF4-FFF2-40B4-BE49-F238E27FC236}">
                <a16:creationId xmlns:a16="http://schemas.microsoft.com/office/drawing/2014/main" id="{1C66F229-496D-0261-8714-F8F8A4561447}"/>
              </a:ext>
            </a:extLst>
          </p:cNvPr>
          <p:cNvSpPr>
            <a:spLocks noGrp="1"/>
          </p:cNvSpPr>
          <p:nvPr>
            <p:ph type="body" sz="half" idx="39"/>
          </p:nvPr>
        </p:nvSpPr>
        <p:spPr/>
        <p:txBody>
          <a:bodyPr/>
          <a:lstStyle/>
          <a:p>
            <a:endParaRPr lang="en-US"/>
          </a:p>
        </p:txBody>
      </p:sp>
      <p:sp>
        <p:nvSpPr>
          <p:cNvPr id="31" name="Text Placeholder 30">
            <a:extLst>
              <a:ext uri="{FF2B5EF4-FFF2-40B4-BE49-F238E27FC236}">
                <a16:creationId xmlns:a16="http://schemas.microsoft.com/office/drawing/2014/main" id="{04164F90-47C7-C6CC-F4F2-99EDA4B7D526}"/>
              </a:ext>
            </a:extLst>
          </p:cNvPr>
          <p:cNvSpPr>
            <a:spLocks noGrp="1"/>
          </p:cNvSpPr>
          <p:nvPr>
            <p:ph type="body" sz="half" idx="40"/>
          </p:nvPr>
        </p:nvSpPr>
        <p:spPr/>
        <p:txBody>
          <a:bodyPr/>
          <a:lstStyle/>
          <a:p>
            <a:endParaRPr lang="en-US"/>
          </a:p>
        </p:txBody>
      </p:sp>
      <p:sp>
        <p:nvSpPr>
          <p:cNvPr id="32" name="Text Placeholder 31">
            <a:extLst>
              <a:ext uri="{FF2B5EF4-FFF2-40B4-BE49-F238E27FC236}">
                <a16:creationId xmlns:a16="http://schemas.microsoft.com/office/drawing/2014/main" id="{357F3758-0612-6EC2-5D8E-F40197D5697E}"/>
              </a:ext>
            </a:extLst>
          </p:cNvPr>
          <p:cNvSpPr>
            <a:spLocks noGrp="1"/>
          </p:cNvSpPr>
          <p:nvPr>
            <p:ph type="body" sz="half" idx="41"/>
          </p:nvPr>
        </p:nvSpPr>
        <p:spPr/>
        <p:txBody>
          <a:bodyPr/>
          <a:lstStyle/>
          <a:p>
            <a:endParaRPr lang="en-US"/>
          </a:p>
        </p:txBody>
      </p:sp>
      <p:sp>
        <p:nvSpPr>
          <p:cNvPr id="33" name="Text Placeholder 32">
            <a:extLst>
              <a:ext uri="{FF2B5EF4-FFF2-40B4-BE49-F238E27FC236}">
                <a16:creationId xmlns:a16="http://schemas.microsoft.com/office/drawing/2014/main" id="{387F983E-6B50-09FF-6E88-7207164A3254}"/>
              </a:ext>
            </a:extLst>
          </p:cNvPr>
          <p:cNvSpPr>
            <a:spLocks noGrp="1"/>
          </p:cNvSpPr>
          <p:nvPr>
            <p:ph type="body" sz="half" idx="42"/>
          </p:nvPr>
        </p:nvSpPr>
        <p:spPr/>
        <p:txBody>
          <a:bodyPr/>
          <a:lstStyle/>
          <a:p>
            <a:endParaRPr lang="en-US"/>
          </a:p>
        </p:txBody>
      </p:sp>
      <p:sp>
        <p:nvSpPr>
          <p:cNvPr id="34" name="Text Placeholder 33">
            <a:extLst>
              <a:ext uri="{FF2B5EF4-FFF2-40B4-BE49-F238E27FC236}">
                <a16:creationId xmlns:a16="http://schemas.microsoft.com/office/drawing/2014/main" id="{7B5BA1A8-B77B-C478-2738-32E417CF6080}"/>
              </a:ext>
            </a:extLst>
          </p:cNvPr>
          <p:cNvSpPr>
            <a:spLocks noGrp="1"/>
          </p:cNvSpPr>
          <p:nvPr>
            <p:ph type="body" sz="half" idx="43"/>
          </p:nvPr>
        </p:nvSpPr>
        <p:spPr/>
        <p:txBody>
          <a:bodyPr/>
          <a:lstStyle/>
          <a:p>
            <a:endParaRPr lang="en-US"/>
          </a:p>
        </p:txBody>
      </p:sp>
      <p:sp>
        <p:nvSpPr>
          <p:cNvPr id="35" name="Text Placeholder 34">
            <a:extLst>
              <a:ext uri="{FF2B5EF4-FFF2-40B4-BE49-F238E27FC236}">
                <a16:creationId xmlns:a16="http://schemas.microsoft.com/office/drawing/2014/main" id="{07B0D2E0-A348-A25C-3988-AFFED4857B93}"/>
              </a:ext>
            </a:extLst>
          </p:cNvPr>
          <p:cNvSpPr>
            <a:spLocks noGrp="1"/>
          </p:cNvSpPr>
          <p:nvPr>
            <p:ph type="body" sz="half" idx="44"/>
          </p:nvPr>
        </p:nvSpPr>
        <p:spPr/>
        <p:txBody>
          <a:bodyPr/>
          <a:lstStyle/>
          <a:p>
            <a:endParaRPr lang="en-US"/>
          </a:p>
        </p:txBody>
      </p:sp>
      <p:pic>
        <p:nvPicPr>
          <p:cNvPr id="36" name="Picture Placeholder 35"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99987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6789A4-6BC3-FAF6-E75A-32390C25447D}"/>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D1127CB9-AC84-96DB-B808-55C88633C434}"/>
              </a:ext>
            </a:extLst>
          </p:cNvPr>
          <p:cNvSpPr>
            <a:spLocks noGrp="1"/>
          </p:cNvSpPr>
          <p:nvPr>
            <p:ph type="body" sz="half" idx="12"/>
          </p:nvPr>
        </p:nvSpPr>
        <p:spPr/>
        <p:txBody>
          <a:bodyPr/>
          <a:lstStyle/>
          <a:p>
            <a:r>
              <a:rPr lang="en-US" dirty="0" smtClean="0"/>
              <a:t>Further develop expressive arts learning, teaching and assessment to improve </a:t>
            </a:r>
            <a:r>
              <a:rPr lang="en-US" dirty="0" err="1" smtClean="0"/>
              <a:t>lerners</a:t>
            </a:r>
            <a:r>
              <a:rPr lang="en-US" dirty="0" smtClean="0"/>
              <a:t>’ skills and confidence.   </a:t>
            </a:r>
          </a:p>
          <a:p>
            <a:r>
              <a:rPr lang="en-US" dirty="0" smtClean="0"/>
              <a:t>Work towards achieving gold RRS accreditation </a:t>
            </a:r>
          </a:p>
          <a:p>
            <a:r>
              <a:rPr lang="en-US" dirty="0" smtClean="0"/>
              <a:t>Further develop Digital Strategy with professional learning planned for all staff</a:t>
            </a:r>
          </a:p>
          <a:p>
            <a:r>
              <a:rPr lang="en-US" dirty="0" smtClean="0"/>
              <a:t>Develop Numeracy strategy in line with cluster improvement work and self-evaluation around improvements.</a:t>
            </a:r>
          </a:p>
          <a:p>
            <a:endParaRPr lang="en-US" dirty="0" smtClean="0"/>
          </a:p>
          <a:p>
            <a:endParaRPr lang="en-US" dirty="0"/>
          </a:p>
        </p:txBody>
      </p:sp>
      <p:sp>
        <p:nvSpPr>
          <p:cNvPr id="5" name="Text Placeholder 4">
            <a:extLst>
              <a:ext uri="{FF2B5EF4-FFF2-40B4-BE49-F238E27FC236}">
                <a16:creationId xmlns:a16="http://schemas.microsoft.com/office/drawing/2014/main" id="{711E8C16-02C7-8E2B-6E49-F7A9D0083E89}"/>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F5B92B62-34BA-198B-283B-4C3C8767E1D1}"/>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E4552A4C-9E83-A397-9379-BB0F3B4D7DD7}"/>
              </a:ext>
            </a:extLst>
          </p:cNvPr>
          <p:cNvSpPr>
            <a:spLocks noGrp="1"/>
          </p:cNvSpPr>
          <p:nvPr>
            <p:ph type="body" sz="half" idx="16"/>
          </p:nvPr>
        </p:nvSpPr>
        <p:spPr/>
        <p:txBody>
          <a:bodyPr/>
          <a:lstStyle/>
          <a:p>
            <a:endParaRPr lang="en-US"/>
          </a:p>
        </p:txBody>
      </p:sp>
      <p:pic>
        <p:nvPicPr>
          <p:cNvPr id="8" name="Picture Placeholder 7"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223523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B5EBC-A0D0-CE66-23C9-77081F50D1ED}"/>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9F10A351-C75C-23AC-7828-7D8478E01A3C}"/>
              </a:ext>
            </a:extLst>
          </p:cNvPr>
          <p:cNvSpPr>
            <a:spLocks noGrp="1"/>
          </p:cNvSpPr>
          <p:nvPr>
            <p:ph type="body" sz="half" idx="14"/>
          </p:nvPr>
        </p:nvSpPr>
        <p:spPr/>
        <p:txBody>
          <a:bodyPr/>
          <a:lstStyle/>
          <a:p>
            <a:endParaRPr lang="en-US"/>
          </a:p>
        </p:txBody>
      </p:sp>
      <p:sp>
        <p:nvSpPr>
          <p:cNvPr id="5" name="Text Placeholder 4">
            <a:extLst>
              <a:ext uri="{FF2B5EF4-FFF2-40B4-BE49-F238E27FC236}">
                <a16:creationId xmlns:a16="http://schemas.microsoft.com/office/drawing/2014/main" id="{AD2BDDE8-8A07-867C-6363-95831AF46DDE}"/>
              </a:ext>
            </a:extLst>
          </p:cNvPr>
          <p:cNvSpPr>
            <a:spLocks noGrp="1"/>
          </p:cNvSpPr>
          <p:nvPr>
            <p:ph type="body" sz="half" idx="35"/>
          </p:nvPr>
        </p:nvSpPr>
        <p:spPr/>
        <p:txBody>
          <a:bodyPr/>
          <a:lstStyle/>
          <a:p>
            <a:endParaRPr lang="en-US" dirty="0"/>
          </a:p>
        </p:txBody>
      </p:sp>
      <p:pic>
        <p:nvPicPr>
          <p:cNvPr id="6" name="Picture Placeholder 5"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259223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3F488A-9346-9F07-3138-FB78E391ADAD}"/>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78618E89-78BD-C8C7-C663-BCB3C46506D0}"/>
              </a:ext>
            </a:extLst>
          </p:cNvPr>
          <p:cNvSpPr>
            <a:spLocks noGrp="1"/>
          </p:cNvSpPr>
          <p:nvPr>
            <p:ph type="body" sz="half" idx="14"/>
          </p:nvPr>
        </p:nvSpPr>
        <p:spPr/>
        <p:txBody>
          <a:bodyPr/>
          <a:lstStyle/>
          <a:p>
            <a:endParaRPr lang="en-US"/>
          </a:p>
        </p:txBody>
      </p:sp>
      <p:sp>
        <p:nvSpPr>
          <p:cNvPr id="5" name="Text Placeholder 4">
            <a:extLst>
              <a:ext uri="{FF2B5EF4-FFF2-40B4-BE49-F238E27FC236}">
                <a16:creationId xmlns:a16="http://schemas.microsoft.com/office/drawing/2014/main" id="{37D77CE6-98C1-E99F-B084-0E2EAA11BD1E}"/>
              </a:ext>
            </a:extLst>
          </p:cNvPr>
          <p:cNvSpPr>
            <a:spLocks noGrp="1"/>
          </p:cNvSpPr>
          <p:nvPr>
            <p:ph type="body" sz="half" idx="35"/>
          </p:nvPr>
        </p:nvSpPr>
        <p:spPr/>
        <p:txBody>
          <a:bodyPr/>
          <a:lstStyle/>
          <a:p>
            <a:endParaRPr lang="en-US"/>
          </a:p>
        </p:txBody>
      </p:sp>
      <p:pic>
        <p:nvPicPr>
          <p:cNvPr id="6" name="Picture Placeholder 5"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33660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024348-5CE2-B3CB-95E3-0E5A6B8F1D69}"/>
              </a:ext>
            </a:extLst>
          </p:cNvPr>
          <p:cNvSpPr>
            <a:spLocks noGrp="1"/>
          </p:cNvSpPr>
          <p:nvPr>
            <p:ph type="ctrTitle"/>
          </p:nvPr>
        </p:nvSpPr>
        <p:spPr/>
        <p:txBody>
          <a:bodyPr/>
          <a:lstStyle/>
          <a:p>
            <a:r>
              <a:rPr lang="en-US"/>
              <a:t>Deans Primary School and Nursery Class</a:t>
            </a:r>
            <a:endParaRPr lang="en-US" dirty="0"/>
          </a:p>
        </p:txBody>
      </p:sp>
      <p:sp>
        <p:nvSpPr>
          <p:cNvPr id="4" name="Text Placeholder 3">
            <a:extLst>
              <a:ext uri="{FF2B5EF4-FFF2-40B4-BE49-F238E27FC236}">
                <a16:creationId xmlns:a16="http://schemas.microsoft.com/office/drawing/2014/main" id="{61FB1CD8-B08B-4D27-F501-C7D9CE871E0B}"/>
              </a:ext>
            </a:extLst>
          </p:cNvPr>
          <p:cNvSpPr>
            <a:spLocks noGrp="1"/>
          </p:cNvSpPr>
          <p:nvPr>
            <p:ph type="body" sz="half" idx="2"/>
          </p:nvPr>
        </p:nvSpPr>
        <p:spPr/>
        <p:txBody>
          <a:bodyPr/>
          <a:lstStyle/>
          <a:p>
            <a:r>
              <a:rPr lang="en-US" dirty="0" smtClean="0"/>
              <a:t>Very good rating across LTA – QI Activity 2023-24</a:t>
            </a:r>
          </a:p>
          <a:p>
            <a:r>
              <a:rPr lang="en-US" dirty="0" smtClean="0"/>
              <a:t>Pupil Voice Surveys, Learning Conversations, Wellbeing Self-evaluations </a:t>
            </a:r>
          </a:p>
          <a:p>
            <a:r>
              <a:rPr lang="en-US" dirty="0" smtClean="0"/>
              <a:t>Service Design Tools – Pupil Voice – Project Based Learning </a:t>
            </a:r>
          </a:p>
          <a:p>
            <a:r>
              <a:rPr lang="en-US" dirty="0" smtClean="0"/>
              <a:t>Leadership Action Plans </a:t>
            </a:r>
          </a:p>
          <a:p>
            <a:r>
              <a:rPr lang="en-US" dirty="0" smtClean="0"/>
              <a:t>Pupils Leading Learning in After-school club </a:t>
            </a:r>
            <a:r>
              <a:rPr lang="en-US" dirty="0" err="1" smtClean="0"/>
              <a:t>programme</a:t>
            </a:r>
            <a:r>
              <a:rPr lang="en-US" dirty="0" smtClean="0"/>
              <a:t> </a:t>
            </a:r>
          </a:p>
          <a:p>
            <a:endParaRPr lang="en-US" dirty="0"/>
          </a:p>
          <a:p>
            <a:endParaRPr lang="en-US" dirty="0"/>
          </a:p>
        </p:txBody>
      </p:sp>
      <p:sp>
        <p:nvSpPr>
          <p:cNvPr id="5" name="Text Placeholder 4">
            <a:extLst>
              <a:ext uri="{FF2B5EF4-FFF2-40B4-BE49-F238E27FC236}">
                <a16:creationId xmlns:a16="http://schemas.microsoft.com/office/drawing/2014/main" id="{0D5D4ED8-F9D7-B4A6-51D6-1830F4912851}"/>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p:txBody>
      </p:sp>
      <p:sp>
        <p:nvSpPr>
          <p:cNvPr id="6" name="Text Placeholder 5">
            <a:extLst>
              <a:ext uri="{FF2B5EF4-FFF2-40B4-BE49-F238E27FC236}">
                <a16:creationId xmlns:a16="http://schemas.microsoft.com/office/drawing/2014/main" id="{08E9FD4D-EA58-1C82-6ED8-0CC989ACC82D}"/>
              </a:ext>
            </a:extLst>
          </p:cNvPr>
          <p:cNvSpPr>
            <a:spLocks noGrp="1"/>
          </p:cNvSpPr>
          <p:nvPr>
            <p:ph type="body" sz="half" idx="13"/>
          </p:nvPr>
        </p:nvSpPr>
        <p:spPr/>
        <p:txBody>
          <a:bodyPr/>
          <a:lstStyle/>
          <a:p>
            <a:endParaRPr lang="en-US"/>
          </a:p>
        </p:txBody>
      </p:sp>
      <p:sp>
        <p:nvSpPr>
          <p:cNvPr id="7" name="Text Placeholder 6">
            <a:extLst>
              <a:ext uri="{FF2B5EF4-FFF2-40B4-BE49-F238E27FC236}">
                <a16:creationId xmlns:a16="http://schemas.microsoft.com/office/drawing/2014/main" id="{72133193-61E6-5894-39C9-D4CCB4C25B08}"/>
              </a:ext>
            </a:extLst>
          </p:cNvPr>
          <p:cNvSpPr>
            <a:spLocks noGrp="1"/>
          </p:cNvSpPr>
          <p:nvPr>
            <p:ph type="body" sz="half" idx="14"/>
          </p:nvPr>
        </p:nvSpPr>
        <p:spPr/>
        <p:txBody>
          <a:bodyPr/>
          <a:lstStyle/>
          <a:p>
            <a:r>
              <a:rPr lang="en-US" dirty="0"/>
              <a:t>Cluster </a:t>
            </a:r>
            <a:r>
              <a:rPr lang="en-US" dirty="0" smtClean="0"/>
              <a:t>shared approach in delivering high quality LTA in Literacy and Numeracy</a:t>
            </a:r>
            <a:endParaRPr lang="en-US" dirty="0"/>
          </a:p>
          <a:p>
            <a:r>
              <a:rPr lang="en-US" dirty="0" smtClean="0"/>
              <a:t>HT lead in MFIYL Curriculum Group</a:t>
            </a:r>
            <a:endParaRPr lang="en-US" dirty="0"/>
          </a:p>
          <a:p>
            <a:r>
              <a:rPr lang="en-US" dirty="0"/>
              <a:t>Literacy and Numeracy West Lothian Priorities, </a:t>
            </a:r>
          </a:p>
          <a:p>
            <a:r>
              <a:rPr lang="en-US" dirty="0"/>
              <a:t>HWB Priorities, WLC</a:t>
            </a:r>
          </a:p>
          <a:p>
            <a:r>
              <a:rPr lang="en-US" dirty="0"/>
              <a:t>Raising attainment, including closing the gap</a:t>
            </a:r>
          </a:p>
          <a:p>
            <a:r>
              <a:rPr lang="en-US" dirty="0"/>
              <a:t>West Lothian Raising Attainment Strategy </a:t>
            </a:r>
            <a:r>
              <a:rPr lang="en-US" dirty="0" smtClean="0"/>
              <a:t>2023-28</a:t>
            </a:r>
          </a:p>
          <a:p>
            <a:r>
              <a:rPr lang="en-US" dirty="0" smtClean="0"/>
              <a:t>Project Based Learning Approach</a:t>
            </a:r>
          </a:p>
          <a:p>
            <a:r>
              <a:rPr lang="en-US" dirty="0" smtClean="0"/>
              <a:t>Numeracy Development Post Holder appointment </a:t>
            </a:r>
          </a:p>
          <a:p>
            <a:r>
              <a:rPr lang="en-US" dirty="0" smtClean="0"/>
              <a:t>Active WL Champions </a:t>
            </a:r>
            <a:endParaRPr lang="en-US" dirty="0"/>
          </a:p>
          <a:p>
            <a:endParaRPr lang="en-US" dirty="0"/>
          </a:p>
        </p:txBody>
      </p:sp>
      <p:sp>
        <p:nvSpPr>
          <p:cNvPr id="8" name="Text Placeholder 7">
            <a:extLst>
              <a:ext uri="{FF2B5EF4-FFF2-40B4-BE49-F238E27FC236}">
                <a16:creationId xmlns:a16="http://schemas.microsoft.com/office/drawing/2014/main" id="{B2B8E28B-E27A-B9B9-1CCD-0F84CA91C174}"/>
              </a:ext>
            </a:extLst>
          </p:cNvPr>
          <p:cNvSpPr>
            <a:spLocks noGrp="1"/>
          </p:cNvSpPr>
          <p:nvPr>
            <p:ph type="body" sz="half" idx="15"/>
          </p:nvPr>
        </p:nvSpPr>
        <p:spPr/>
        <p:txBody>
          <a:bodyPr/>
          <a:lstStyle/>
          <a:p>
            <a:r>
              <a:rPr lang="en-US" sz="900" dirty="0"/>
              <a:t>Teaching Learning and Assessment Moderation Cycle (Education Scotland)</a:t>
            </a:r>
          </a:p>
          <a:p>
            <a:r>
              <a:rPr lang="en-US" sz="900" dirty="0"/>
              <a:t>National Improvement </a:t>
            </a:r>
            <a:r>
              <a:rPr lang="en-US" sz="900" dirty="0" smtClean="0"/>
              <a:t>Framework</a:t>
            </a:r>
          </a:p>
          <a:p>
            <a:r>
              <a:rPr lang="en-US" sz="900" dirty="0" smtClean="0"/>
              <a:t>Expressive Arts Lead – HMI Professional Discussion </a:t>
            </a:r>
            <a:endParaRPr lang="en-US" sz="900" dirty="0"/>
          </a:p>
          <a:p>
            <a:r>
              <a:rPr lang="en-US" sz="900" dirty="0" smtClean="0"/>
              <a:t>How </a:t>
            </a:r>
            <a:r>
              <a:rPr lang="en-US" sz="900" dirty="0"/>
              <a:t>Good is Our School? 4th Edition and How Good is Our Early Learning and Childcare? Particular focus on 2.3 Learning Teaching and Assessment.</a:t>
            </a:r>
          </a:p>
          <a:p>
            <a:r>
              <a:rPr lang="en-US" sz="900" dirty="0"/>
              <a:t>Getting it Right for Every child (GIRFEC)</a:t>
            </a:r>
          </a:p>
          <a:p>
            <a:r>
              <a:rPr lang="en-US" sz="900" dirty="0"/>
              <a:t>Curriculum for Excellence Refresh</a:t>
            </a:r>
          </a:p>
          <a:p>
            <a:r>
              <a:rPr lang="en-US" sz="900" dirty="0" err="1"/>
              <a:t>Realising</a:t>
            </a:r>
            <a:r>
              <a:rPr lang="en-US" sz="900" dirty="0"/>
              <a:t> the Ambition, GTCS professional standards and professional update 2021, Achieving Excellence and Equity 2022:  National Improvement Framework and Improvement Plan</a:t>
            </a:r>
          </a:p>
          <a:p>
            <a:r>
              <a:rPr lang="en-US" sz="900" dirty="0" smtClean="0"/>
              <a:t>UNCRC</a:t>
            </a:r>
            <a:r>
              <a:rPr lang="en-US" sz="900" dirty="0"/>
              <a:t>,  Support for Learning: All our Children and All their Potential (ASL Review) 2020, and All Learners in Scotland Matter - The National Discussion Report</a:t>
            </a:r>
          </a:p>
        </p:txBody>
      </p:sp>
      <p:sp>
        <p:nvSpPr>
          <p:cNvPr id="9" name="Text Placeholder 8">
            <a:extLst>
              <a:ext uri="{FF2B5EF4-FFF2-40B4-BE49-F238E27FC236}">
                <a16:creationId xmlns:a16="http://schemas.microsoft.com/office/drawing/2014/main" id="{71B7212D-F96D-A995-322C-0E82618E1727}"/>
              </a:ext>
            </a:extLst>
          </p:cNvPr>
          <p:cNvSpPr>
            <a:spLocks noGrp="1"/>
          </p:cNvSpPr>
          <p:nvPr>
            <p:ph type="body" sz="half" idx="16"/>
          </p:nvPr>
        </p:nvSpPr>
        <p:spPr/>
        <p:txBody>
          <a:bodyPr/>
          <a:lstStyle/>
          <a:p>
            <a:endParaRPr lang="en-US"/>
          </a:p>
        </p:txBody>
      </p:sp>
      <p:pic>
        <p:nvPicPr>
          <p:cNvPr id="10" name="Picture Placeholder 9" descr="C:\Users\karlyn.wallace\Desktop\deans-values.jpg"/>
          <p:cNvPicPr>
            <a:picLocks noGrp="1"/>
          </p:cNvPicPr>
          <p:nvPr>
            <p:ph type="pic" sz="quarter" idx="11"/>
          </p:nvPr>
        </p:nvPicPr>
        <p:blipFill>
          <a:blip r:embed="rId3"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11243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A04D7-6591-60D5-6C0B-A2BF0563EB96}"/>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E12ECC62-0CD6-624C-1100-AE3D6D346C48}"/>
              </a:ext>
            </a:extLst>
          </p:cNvPr>
          <p:cNvSpPr>
            <a:spLocks noGrp="1"/>
          </p:cNvSpPr>
          <p:nvPr>
            <p:ph type="body" sz="half" idx="2"/>
          </p:nvPr>
        </p:nvSpPr>
        <p:spPr/>
        <p:txBody>
          <a:bodyPr/>
          <a:lstStyle/>
          <a:p>
            <a:r>
              <a:rPr lang="en-US" dirty="0" smtClean="0"/>
              <a:t>A love of learning, for life, for all </a:t>
            </a:r>
            <a:endParaRPr lang="en-US" dirty="0"/>
          </a:p>
        </p:txBody>
      </p:sp>
      <p:sp>
        <p:nvSpPr>
          <p:cNvPr id="5" name="Text Placeholder 4">
            <a:extLst>
              <a:ext uri="{FF2B5EF4-FFF2-40B4-BE49-F238E27FC236}">
                <a16:creationId xmlns:a16="http://schemas.microsoft.com/office/drawing/2014/main" id="{D2ACCAF9-7513-F72D-498F-86956F9D176F}"/>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a:p>
            <a:endParaRPr lang="en-US" b="1" dirty="0"/>
          </a:p>
        </p:txBody>
      </p:sp>
      <p:sp>
        <p:nvSpPr>
          <p:cNvPr id="6" name="Text Placeholder 5">
            <a:extLst>
              <a:ext uri="{FF2B5EF4-FFF2-40B4-BE49-F238E27FC236}">
                <a16:creationId xmlns:a16="http://schemas.microsoft.com/office/drawing/2014/main" id="{A64EAF63-5FC6-BF1B-203F-6F92C8636B38}"/>
              </a:ext>
            </a:extLst>
          </p:cNvPr>
          <p:cNvSpPr>
            <a:spLocks noGrp="1"/>
          </p:cNvSpPr>
          <p:nvPr>
            <p:ph type="body" sz="half" idx="13"/>
          </p:nvPr>
        </p:nvSpPr>
        <p:spPr/>
        <p:txBody>
          <a:bodyPr/>
          <a:lstStyle/>
          <a:p>
            <a:endParaRPr lang="en-US"/>
          </a:p>
        </p:txBody>
      </p:sp>
      <p:sp>
        <p:nvSpPr>
          <p:cNvPr id="7" name="Text Placeholder 6">
            <a:extLst>
              <a:ext uri="{FF2B5EF4-FFF2-40B4-BE49-F238E27FC236}">
                <a16:creationId xmlns:a16="http://schemas.microsoft.com/office/drawing/2014/main" id="{BD652962-E31A-CBC5-FA41-E0388BDC411A}"/>
              </a:ext>
            </a:extLst>
          </p:cNvPr>
          <p:cNvSpPr>
            <a:spLocks noGrp="1"/>
          </p:cNvSpPr>
          <p:nvPr>
            <p:ph type="body" sz="half" idx="14"/>
          </p:nvPr>
        </p:nvSpPr>
        <p:spPr/>
        <p:txBody>
          <a:bodyPr/>
          <a:lstStyle/>
          <a:p>
            <a:r>
              <a:rPr lang="en-US" dirty="0" smtClean="0"/>
              <a:t>Supported, Safe, Respected, Nurtured, Challenged, Included and Valued</a:t>
            </a:r>
            <a:endParaRPr lang="en-US" dirty="0"/>
          </a:p>
        </p:txBody>
      </p:sp>
      <p:sp>
        <p:nvSpPr>
          <p:cNvPr id="8" name="Text Placeholder 7">
            <a:extLst>
              <a:ext uri="{FF2B5EF4-FFF2-40B4-BE49-F238E27FC236}">
                <a16:creationId xmlns:a16="http://schemas.microsoft.com/office/drawing/2014/main" id="{D3DE35B0-F172-0FD3-8456-D9ACE2BCC12D}"/>
              </a:ext>
            </a:extLst>
          </p:cNvPr>
          <p:cNvSpPr>
            <a:spLocks noGrp="1"/>
          </p:cNvSpPr>
          <p:nvPr>
            <p:ph type="body" sz="half" idx="15"/>
          </p:nvPr>
        </p:nvSpPr>
        <p:spPr/>
        <p:txBody>
          <a:bodyPr/>
          <a:lstStyle/>
          <a:p>
            <a:pPr marL="171450" indent="-171450">
              <a:buFont typeface="Arial" panose="020B0604020202020204" pitchFamily="34" charset="0"/>
              <a:buChar char="•"/>
            </a:pPr>
            <a:r>
              <a:rPr lang="en-US" dirty="0"/>
              <a:t>To ensure a broad and balanced curriculum that provides young people with the best possible learning opportunities and experiences. </a:t>
            </a:r>
          </a:p>
          <a:p>
            <a:pPr marL="171450" indent="-171450">
              <a:buFont typeface="Arial" panose="020B0604020202020204" pitchFamily="34" charset="0"/>
              <a:buChar char="•"/>
            </a:pPr>
            <a:r>
              <a:rPr lang="en-US" dirty="0"/>
              <a:t>To ensure that all learners are able to </a:t>
            </a:r>
            <a:r>
              <a:rPr lang="en-US" dirty="0" err="1"/>
              <a:t>realise</a:t>
            </a:r>
            <a:r>
              <a:rPr lang="en-US" dirty="0"/>
              <a:t> their potential through the promotion and recognition of achievement </a:t>
            </a:r>
            <a:r>
              <a:rPr lang="en-US" dirty="0" smtClean="0"/>
              <a:t>across all areas of the curriculum  </a:t>
            </a:r>
            <a:endParaRPr lang="en-US" dirty="0"/>
          </a:p>
          <a:p>
            <a:pPr marL="171450" indent="-171450">
              <a:buFont typeface="Arial" panose="020B0604020202020204" pitchFamily="34" charset="0"/>
              <a:buChar char="•"/>
            </a:pPr>
            <a:r>
              <a:rPr lang="en-US" dirty="0"/>
              <a:t>To provide the highest quality of learning and teaching experiences that enable pupils to </a:t>
            </a:r>
            <a:r>
              <a:rPr lang="en-US" dirty="0" smtClean="0"/>
              <a:t>plan effectively for their learning </a:t>
            </a:r>
            <a:endParaRPr lang="en-US" dirty="0"/>
          </a:p>
          <a:p>
            <a:endParaRPr lang="en-US" dirty="0"/>
          </a:p>
        </p:txBody>
      </p:sp>
      <p:sp>
        <p:nvSpPr>
          <p:cNvPr id="9" name="Text Placeholder 8">
            <a:extLst>
              <a:ext uri="{FF2B5EF4-FFF2-40B4-BE49-F238E27FC236}">
                <a16:creationId xmlns:a16="http://schemas.microsoft.com/office/drawing/2014/main" id="{9066EF6E-ED8E-8FA9-7BB3-15C764C476B5}"/>
              </a:ext>
            </a:extLst>
          </p:cNvPr>
          <p:cNvSpPr>
            <a:spLocks noGrp="1"/>
          </p:cNvSpPr>
          <p:nvPr>
            <p:ph type="body" sz="half" idx="16"/>
          </p:nvPr>
        </p:nvSpPr>
        <p:spPr/>
        <p:txBody>
          <a:bodyPr/>
          <a:lstStyle/>
          <a:p>
            <a:r>
              <a:rPr lang="en-US" dirty="0" smtClean="0"/>
              <a:t>Our overarching priority aims to ensure that all of our learners are given a range of exciting opportunities to engage with a school and local community based curriculum, where effective partnerships continue to impact on these experiences, with our vision and values at the heart of all improvement work.  </a:t>
            </a:r>
            <a:endParaRPr lang="en-US" dirty="0"/>
          </a:p>
        </p:txBody>
      </p:sp>
      <p:pic>
        <p:nvPicPr>
          <p:cNvPr id="10" name="Picture Placeholder 9" descr="C:\Users\karlyn.wallace\Desktop\deans-values.jpg"/>
          <p:cNvPicPr>
            <a:picLocks noGrp="1"/>
          </p:cNvPicPr>
          <p:nvPr>
            <p:ph type="pic" sz="quarter" idx="11"/>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34706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E45B3-5047-AC2F-5038-A9FC77B91918}"/>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6BA1B331-DBE5-119C-9C63-38F386F5D6A1}"/>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  </a:t>
            </a:r>
            <a:endParaRPr lang="en-US" dirty="0"/>
          </a:p>
          <a:p>
            <a:endParaRPr lang="en-US" dirty="0"/>
          </a:p>
        </p:txBody>
      </p:sp>
      <p:sp>
        <p:nvSpPr>
          <p:cNvPr id="5" name="Text Placeholder 4">
            <a:extLst>
              <a:ext uri="{FF2B5EF4-FFF2-40B4-BE49-F238E27FC236}">
                <a16:creationId xmlns:a16="http://schemas.microsoft.com/office/drawing/2014/main" id="{82BC397B-222D-4FCE-52F7-86174DB91F90}"/>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003D41F3-12F9-2307-05A2-8A9BC8EBE246}"/>
              </a:ext>
            </a:extLst>
          </p:cNvPr>
          <p:cNvSpPr>
            <a:spLocks noGrp="1"/>
          </p:cNvSpPr>
          <p:nvPr>
            <p:ph type="body" sz="half" idx="15"/>
          </p:nvPr>
        </p:nvSpPr>
        <p:spPr>
          <a:xfrm>
            <a:off x="307293" y="2877630"/>
            <a:ext cx="6560435" cy="579756"/>
          </a:xfrm>
        </p:spPr>
        <p:txBody>
          <a:bodyPr>
            <a:normAutofit/>
          </a:bodyPr>
          <a:lstStyle/>
          <a:p>
            <a:r>
              <a:rPr lang="en-US" dirty="0" smtClean="0"/>
              <a:t>As the result of focused professional learning and small tests of change around </a:t>
            </a:r>
            <a:r>
              <a:rPr lang="en-US" dirty="0" err="1" smtClean="0"/>
              <a:t>Maths</a:t>
            </a:r>
            <a:r>
              <a:rPr lang="en-US" dirty="0" smtClean="0"/>
              <a:t> and  Numeracy, we have viewed an increase in attainment in almost all stages.  </a:t>
            </a:r>
            <a:endParaRPr lang="en-US" dirty="0"/>
          </a:p>
        </p:txBody>
      </p:sp>
      <p:sp>
        <p:nvSpPr>
          <p:cNvPr id="7" name="Text Placeholder 6">
            <a:extLst>
              <a:ext uri="{FF2B5EF4-FFF2-40B4-BE49-F238E27FC236}">
                <a16:creationId xmlns:a16="http://schemas.microsoft.com/office/drawing/2014/main" id="{A3B25808-1FF9-5584-D2A2-B0CD23D50B19}"/>
              </a:ext>
            </a:extLst>
          </p:cNvPr>
          <p:cNvSpPr>
            <a:spLocks noGrp="1"/>
          </p:cNvSpPr>
          <p:nvPr>
            <p:ph type="body" sz="half" idx="16"/>
          </p:nvPr>
        </p:nvSpPr>
        <p:spPr/>
        <p:txBody>
          <a:bodyPr/>
          <a:lstStyle/>
          <a:p>
            <a:r>
              <a:rPr lang="en-US" sz="800" dirty="0" smtClean="0"/>
              <a:t>As a result of focused professional learning around the teaching and assessment of expressive arts, our pupils and staff will all show an increase in confidence and engagement across all three curricular areas.</a:t>
            </a:r>
            <a:endParaRPr lang="en-US" sz="800" dirty="0"/>
          </a:p>
        </p:txBody>
      </p:sp>
      <p:sp>
        <p:nvSpPr>
          <p:cNvPr id="8" name="Text Placeholder 7">
            <a:extLst>
              <a:ext uri="{FF2B5EF4-FFF2-40B4-BE49-F238E27FC236}">
                <a16:creationId xmlns:a16="http://schemas.microsoft.com/office/drawing/2014/main" id="{35E5D567-2F53-734A-6963-1CE925CE133D}"/>
              </a:ext>
            </a:extLst>
          </p:cNvPr>
          <p:cNvSpPr>
            <a:spLocks noGrp="1"/>
          </p:cNvSpPr>
          <p:nvPr>
            <p:ph type="body" sz="half" idx="17"/>
          </p:nvPr>
        </p:nvSpPr>
        <p:spPr/>
        <p:txBody>
          <a:bodyPr/>
          <a:lstStyle/>
          <a:p>
            <a:r>
              <a:rPr lang="en-US" dirty="0" smtClean="0"/>
              <a:t>Learning, Teaching and Assessment 2.3 will continue to be validated as very good .</a:t>
            </a:r>
            <a:endParaRPr lang="en-US" dirty="0"/>
          </a:p>
        </p:txBody>
      </p:sp>
      <p:sp>
        <p:nvSpPr>
          <p:cNvPr id="9" name="Text Placeholder 8">
            <a:extLst>
              <a:ext uri="{FF2B5EF4-FFF2-40B4-BE49-F238E27FC236}">
                <a16:creationId xmlns:a16="http://schemas.microsoft.com/office/drawing/2014/main" id="{199E06EA-4823-88E0-DA15-A3E6263138DF}"/>
              </a:ext>
            </a:extLst>
          </p:cNvPr>
          <p:cNvSpPr>
            <a:spLocks noGrp="1"/>
          </p:cNvSpPr>
          <p:nvPr>
            <p:ph type="body" sz="half" idx="18"/>
          </p:nvPr>
        </p:nvSpPr>
        <p:spPr/>
        <p:txBody>
          <a:bodyPr/>
          <a:lstStyle/>
          <a:p>
            <a:r>
              <a:rPr lang="en-US" dirty="0" smtClean="0"/>
              <a:t>Most learners from P5 – P7 report learning is enjoyable, we want to see an increase to almost all learners across our school </a:t>
            </a:r>
            <a:endParaRPr lang="en-US" dirty="0"/>
          </a:p>
        </p:txBody>
      </p:sp>
      <p:sp>
        <p:nvSpPr>
          <p:cNvPr id="10" name="Text Placeholder 9">
            <a:extLst>
              <a:ext uri="{FF2B5EF4-FFF2-40B4-BE49-F238E27FC236}">
                <a16:creationId xmlns:a16="http://schemas.microsoft.com/office/drawing/2014/main" id="{1222D41A-18E3-0EA5-691E-49D99B1E0FA3}"/>
              </a:ext>
            </a:extLst>
          </p:cNvPr>
          <p:cNvSpPr>
            <a:spLocks noGrp="1"/>
          </p:cNvSpPr>
          <p:nvPr>
            <p:ph type="body" sz="half" idx="19"/>
          </p:nvPr>
        </p:nvSpPr>
        <p:spPr/>
        <p:txBody>
          <a:bodyPr/>
          <a:lstStyle/>
          <a:p>
            <a:r>
              <a:rPr lang="en-US" dirty="0" smtClean="0"/>
              <a:t>Most learners from P5 – P7 report that they have a say in how to make learning better, we want to see an increase to almost all across our school </a:t>
            </a:r>
            <a:endParaRPr lang="en-US" dirty="0"/>
          </a:p>
        </p:txBody>
      </p:sp>
      <p:sp>
        <p:nvSpPr>
          <p:cNvPr id="11" name="Text Placeholder 10">
            <a:extLst>
              <a:ext uri="{FF2B5EF4-FFF2-40B4-BE49-F238E27FC236}">
                <a16:creationId xmlns:a16="http://schemas.microsoft.com/office/drawing/2014/main" id="{3EA9CB16-B8C0-E21F-5010-1440E21BCD26}"/>
              </a:ext>
            </a:extLst>
          </p:cNvPr>
          <p:cNvSpPr>
            <a:spLocks noGrp="1"/>
          </p:cNvSpPr>
          <p:nvPr>
            <p:ph type="body" sz="half" idx="20"/>
          </p:nvPr>
        </p:nvSpPr>
        <p:spPr/>
        <p:txBody>
          <a:bodyPr/>
          <a:lstStyle/>
          <a:p>
            <a:r>
              <a:rPr lang="en-US" dirty="0" smtClean="0"/>
              <a:t>Attitudes Survey	</a:t>
            </a:r>
            <a:endParaRPr lang="en-US" dirty="0"/>
          </a:p>
        </p:txBody>
      </p:sp>
      <p:sp>
        <p:nvSpPr>
          <p:cNvPr id="12" name="Text Placeholder 11">
            <a:extLst>
              <a:ext uri="{FF2B5EF4-FFF2-40B4-BE49-F238E27FC236}">
                <a16:creationId xmlns:a16="http://schemas.microsoft.com/office/drawing/2014/main" id="{6480B207-BB9A-3215-1363-557161BC34C4}"/>
              </a:ext>
            </a:extLst>
          </p:cNvPr>
          <p:cNvSpPr>
            <a:spLocks noGrp="1"/>
          </p:cNvSpPr>
          <p:nvPr>
            <p:ph type="body" sz="half" idx="21"/>
          </p:nvPr>
        </p:nvSpPr>
        <p:spPr/>
        <p:txBody>
          <a:bodyPr/>
          <a:lstStyle/>
          <a:p>
            <a:r>
              <a:rPr lang="en-US" dirty="0" smtClean="0"/>
              <a:t>QI Observations</a:t>
            </a:r>
            <a:endParaRPr lang="en-US" dirty="0"/>
          </a:p>
        </p:txBody>
      </p:sp>
      <p:sp>
        <p:nvSpPr>
          <p:cNvPr id="13" name="Text Placeholder 12">
            <a:extLst>
              <a:ext uri="{FF2B5EF4-FFF2-40B4-BE49-F238E27FC236}">
                <a16:creationId xmlns:a16="http://schemas.microsoft.com/office/drawing/2014/main" id="{07469E86-2E1C-44CE-32F5-E04CC806B912}"/>
              </a:ext>
            </a:extLst>
          </p:cNvPr>
          <p:cNvSpPr>
            <a:spLocks noGrp="1"/>
          </p:cNvSpPr>
          <p:nvPr>
            <p:ph type="body" sz="half" idx="22"/>
          </p:nvPr>
        </p:nvSpPr>
        <p:spPr>
          <a:xfrm>
            <a:off x="10432027" y="2877630"/>
            <a:ext cx="1622322" cy="579755"/>
          </a:xfrm>
        </p:spPr>
        <p:txBody>
          <a:bodyPr/>
          <a:lstStyle/>
          <a:p>
            <a:r>
              <a:rPr lang="en-US" dirty="0" smtClean="0"/>
              <a:t>SNSA P4 and P7        CFE Attainment Data </a:t>
            </a:r>
            <a:endParaRPr lang="en-US" dirty="0"/>
          </a:p>
        </p:txBody>
      </p:sp>
      <p:sp>
        <p:nvSpPr>
          <p:cNvPr id="14" name="Text Placeholder 13">
            <a:extLst>
              <a:ext uri="{FF2B5EF4-FFF2-40B4-BE49-F238E27FC236}">
                <a16:creationId xmlns:a16="http://schemas.microsoft.com/office/drawing/2014/main" id="{C46C5987-81DC-E685-55F3-1F88961FABA5}"/>
              </a:ext>
            </a:extLst>
          </p:cNvPr>
          <p:cNvSpPr>
            <a:spLocks noGrp="1"/>
          </p:cNvSpPr>
          <p:nvPr>
            <p:ph type="body" sz="half" idx="23"/>
          </p:nvPr>
        </p:nvSpPr>
        <p:spPr/>
        <p:txBody>
          <a:bodyPr/>
          <a:lstStyle/>
          <a:p>
            <a:r>
              <a:rPr lang="en-US" dirty="0" smtClean="0"/>
              <a:t>Attitudes Survey</a:t>
            </a:r>
            <a:endParaRPr lang="en-US" dirty="0"/>
          </a:p>
        </p:txBody>
      </p:sp>
      <p:sp>
        <p:nvSpPr>
          <p:cNvPr id="15" name="Text Placeholder 14">
            <a:extLst>
              <a:ext uri="{FF2B5EF4-FFF2-40B4-BE49-F238E27FC236}">
                <a16:creationId xmlns:a16="http://schemas.microsoft.com/office/drawing/2014/main" id="{4DA5EA77-F249-05CD-C9DE-66B4589D739F}"/>
              </a:ext>
            </a:extLst>
          </p:cNvPr>
          <p:cNvSpPr>
            <a:spLocks noGrp="1"/>
          </p:cNvSpPr>
          <p:nvPr>
            <p:ph type="body" sz="half" idx="24"/>
          </p:nvPr>
        </p:nvSpPr>
        <p:spPr/>
        <p:txBody>
          <a:bodyPr/>
          <a:lstStyle/>
          <a:p>
            <a:r>
              <a:rPr lang="en-US" dirty="0" smtClean="0"/>
              <a:t>QI Observations</a:t>
            </a:r>
            <a:endParaRPr lang="en-US" dirty="0"/>
          </a:p>
        </p:txBody>
      </p:sp>
      <p:sp>
        <p:nvSpPr>
          <p:cNvPr id="16" name="Text Placeholder 15">
            <a:extLst>
              <a:ext uri="{FF2B5EF4-FFF2-40B4-BE49-F238E27FC236}">
                <a16:creationId xmlns:a16="http://schemas.microsoft.com/office/drawing/2014/main" id="{279447BC-FB18-A06C-850A-E51A7382AE68}"/>
              </a:ext>
            </a:extLst>
          </p:cNvPr>
          <p:cNvSpPr>
            <a:spLocks noGrp="1"/>
          </p:cNvSpPr>
          <p:nvPr>
            <p:ph type="body" sz="half" idx="25"/>
          </p:nvPr>
        </p:nvSpPr>
        <p:spPr/>
        <p:txBody>
          <a:bodyPr/>
          <a:lstStyle/>
          <a:p>
            <a:r>
              <a:rPr lang="en-US" sz="800" dirty="0" smtClean="0"/>
              <a:t>Pupils will experience All outcomes within EA </a:t>
            </a:r>
            <a:endParaRPr lang="en-US" sz="800" dirty="0"/>
          </a:p>
        </p:txBody>
      </p:sp>
      <p:sp>
        <p:nvSpPr>
          <p:cNvPr id="17" name="Text Placeholder 16">
            <a:extLst>
              <a:ext uri="{FF2B5EF4-FFF2-40B4-BE49-F238E27FC236}">
                <a16:creationId xmlns:a16="http://schemas.microsoft.com/office/drawing/2014/main" id="{EA96DCC7-F814-CD3F-635F-0E90DDEC2737}"/>
              </a:ext>
            </a:extLst>
          </p:cNvPr>
          <p:cNvSpPr>
            <a:spLocks noGrp="1"/>
          </p:cNvSpPr>
          <p:nvPr>
            <p:ph type="body" sz="half" idx="26"/>
          </p:nvPr>
        </p:nvSpPr>
        <p:spPr/>
        <p:txBody>
          <a:bodyPr/>
          <a:lstStyle/>
          <a:p>
            <a:r>
              <a:rPr lang="en-US" dirty="0" smtClean="0"/>
              <a:t>Focus Groups, Learning Walks </a:t>
            </a:r>
            <a:endParaRPr lang="en-US" dirty="0"/>
          </a:p>
        </p:txBody>
      </p:sp>
      <p:sp>
        <p:nvSpPr>
          <p:cNvPr id="18" name="Text Placeholder 17">
            <a:extLst>
              <a:ext uri="{FF2B5EF4-FFF2-40B4-BE49-F238E27FC236}">
                <a16:creationId xmlns:a16="http://schemas.microsoft.com/office/drawing/2014/main" id="{5760D208-A44D-B29A-ED4C-1854BD7D4CD6}"/>
              </a:ext>
            </a:extLst>
          </p:cNvPr>
          <p:cNvSpPr>
            <a:spLocks noGrp="1"/>
          </p:cNvSpPr>
          <p:nvPr>
            <p:ph type="body" sz="half" idx="27"/>
          </p:nvPr>
        </p:nvSpPr>
        <p:spPr/>
        <p:txBody>
          <a:bodyPr/>
          <a:lstStyle/>
          <a:p>
            <a:r>
              <a:rPr lang="en-US" dirty="0" smtClean="0"/>
              <a:t>QI Observations 	</a:t>
            </a:r>
            <a:endParaRPr lang="en-US" dirty="0"/>
          </a:p>
        </p:txBody>
      </p:sp>
      <p:sp>
        <p:nvSpPr>
          <p:cNvPr id="19" name="Text Placeholder 18">
            <a:extLst>
              <a:ext uri="{FF2B5EF4-FFF2-40B4-BE49-F238E27FC236}">
                <a16:creationId xmlns:a16="http://schemas.microsoft.com/office/drawing/2014/main" id="{B7CA5EC1-9790-1401-B3CB-421560789D55}"/>
              </a:ext>
            </a:extLst>
          </p:cNvPr>
          <p:cNvSpPr>
            <a:spLocks noGrp="1"/>
          </p:cNvSpPr>
          <p:nvPr>
            <p:ph type="body" sz="half" idx="28"/>
          </p:nvPr>
        </p:nvSpPr>
        <p:spPr/>
        <p:txBody>
          <a:bodyPr/>
          <a:lstStyle/>
          <a:p>
            <a:r>
              <a:rPr lang="en-US" dirty="0" smtClean="0"/>
              <a:t>QI Results Overview</a:t>
            </a:r>
            <a:endParaRPr lang="en-US" dirty="0"/>
          </a:p>
        </p:txBody>
      </p:sp>
      <p:sp>
        <p:nvSpPr>
          <p:cNvPr id="20" name="Text Placeholder 19">
            <a:extLst>
              <a:ext uri="{FF2B5EF4-FFF2-40B4-BE49-F238E27FC236}">
                <a16:creationId xmlns:a16="http://schemas.microsoft.com/office/drawing/2014/main" id="{CE4243C8-27D7-A80A-D7E8-0E0E18896AA0}"/>
              </a:ext>
            </a:extLst>
          </p:cNvPr>
          <p:cNvSpPr>
            <a:spLocks noGrp="1"/>
          </p:cNvSpPr>
          <p:nvPr>
            <p:ph type="body" sz="half" idx="29"/>
          </p:nvPr>
        </p:nvSpPr>
        <p:spPr/>
        <p:txBody>
          <a:bodyPr/>
          <a:lstStyle/>
          <a:p>
            <a:r>
              <a:rPr lang="en-US" dirty="0" smtClean="0"/>
              <a:t>Learning Conversations</a:t>
            </a:r>
            <a:endParaRPr lang="en-US" dirty="0"/>
          </a:p>
        </p:txBody>
      </p:sp>
      <p:sp>
        <p:nvSpPr>
          <p:cNvPr id="21" name="Text Placeholder 20">
            <a:extLst>
              <a:ext uri="{FF2B5EF4-FFF2-40B4-BE49-F238E27FC236}">
                <a16:creationId xmlns:a16="http://schemas.microsoft.com/office/drawing/2014/main" id="{531BEB73-092A-84EC-5B44-AB7CDCF390CA}"/>
              </a:ext>
            </a:extLst>
          </p:cNvPr>
          <p:cNvSpPr>
            <a:spLocks noGrp="1"/>
          </p:cNvSpPr>
          <p:nvPr>
            <p:ph type="body" sz="half" idx="30"/>
          </p:nvPr>
        </p:nvSpPr>
        <p:spPr/>
        <p:txBody>
          <a:bodyPr/>
          <a:lstStyle/>
          <a:p>
            <a:r>
              <a:rPr lang="en-US" dirty="0" smtClean="0"/>
              <a:t>QI Observations</a:t>
            </a:r>
            <a:endParaRPr lang="en-US" dirty="0"/>
          </a:p>
        </p:txBody>
      </p:sp>
      <p:sp>
        <p:nvSpPr>
          <p:cNvPr id="22" name="Text Placeholder 21">
            <a:extLst>
              <a:ext uri="{FF2B5EF4-FFF2-40B4-BE49-F238E27FC236}">
                <a16:creationId xmlns:a16="http://schemas.microsoft.com/office/drawing/2014/main" id="{37447C3B-0C82-2945-6B5A-DF02BC3B3B84}"/>
              </a:ext>
            </a:extLst>
          </p:cNvPr>
          <p:cNvSpPr>
            <a:spLocks noGrp="1"/>
          </p:cNvSpPr>
          <p:nvPr>
            <p:ph type="body" sz="half" idx="31"/>
          </p:nvPr>
        </p:nvSpPr>
        <p:spPr/>
        <p:txBody>
          <a:bodyPr/>
          <a:lstStyle/>
          <a:p>
            <a:r>
              <a:rPr lang="en-US" dirty="0" smtClean="0"/>
              <a:t>Ethos Survey 2025</a:t>
            </a:r>
            <a:endParaRPr lang="en-US" dirty="0"/>
          </a:p>
        </p:txBody>
      </p:sp>
      <p:sp>
        <p:nvSpPr>
          <p:cNvPr id="23" name="Text Placeholder 22">
            <a:extLst>
              <a:ext uri="{FF2B5EF4-FFF2-40B4-BE49-F238E27FC236}">
                <a16:creationId xmlns:a16="http://schemas.microsoft.com/office/drawing/2014/main" id="{18171D02-0586-E3D1-70D6-66BBC1CD94F8}"/>
              </a:ext>
            </a:extLst>
          </p:cNvPr>
          <p:cNvSpPr>
            <a:spLocks noGrp="1"/>
          </p:cNvSpPr>
          <p:nvPr>
            <p:ph type="body" sz="half" idx="32"/>
          </p:nvPr>
        </p:nvSpPr>
        <p:spPr/>
        <p:txBody>
          <a:bodyPr/>
          <a:lstStyle/>
          <a:p>
            <a:r>
              <a:rPr lang="en-US" dirty="0" smtClean="0"/>
              <a:t>Learning Conversations	</a:t>
            </a:r>
            <a:endParaRPr lang="en-US" dirty="0"/>
          </a:p>
        </p:txBody>
      </p:sp>
      <p:sp>
        <p:nvSpPr>
          <p:cNvPr id="24" name="Text Placeholder 23">
            <a:extLst>
              <a:ext uri="{FF2B5EF4-FFF2-40B4-BE49-F238E27FC236}">
                <a16:creationId xmlns:a16="http://schemas.microsoft.com/office/drawing/2014/main" id="{0DF96911-CD72-DA26-1DD6-B793D098032D}"/>
              </a:ext>
            </a:extLst>
          </p:cNvPr>
          <p:cNvSpPr>
            <a:spLocks noGrp="1"/>
          </p:cNvSpPr>
          <p:nvPr>
            <p:ph type="body" sz="half" idx="33"/>
          </p:nvPr>
        </p:nvSpPr>
        <p:spPr/>
        <p:txBody>
          <a:bodyPr/>
          <a:lstStyle/>
          <a:p>
            <a:r>
              <a:rPr lang="en-US" dirty="0" smtClean="0"/>
              <a:t>QI </a:t>
            </a:r>
            <a:r>
              <a:rPr lang="en-US" dirty="0" err="1" smtClean="0"/>
              <a:t>Observatins</a:t>
            </a:r>
            <a:endParaRPr lang="en-US" dirty="0"/>
          </a:p>
        </p:txBody>
      </p:sp>
      <p:sp>
        <p:nvSpPr>
          <p:cNvPr id="25" name="Text Placeholder 24">
            <a:extLst>
              <a:ext uri="{FF2B5EF4-FFF2-40B4-BE49-F238E27FC236}">
                <a16:creationId xmlns:a16="http://schemas.microsoft.com/office/drawing/2014/main" id="{10D3DBA5-65EC-DF34-8B9A-6DF94FAD83F0}"/>
              </a:ext>
            </a:extLst>
          </p:cNvPr>
          <p:cNvSpPr>
            <a:spLocks noGrp="1"/>
          </p:cNvSpPr>
          <p:nvPr>
            <p:ph type="body" sz="half" idx="34"/>
          </p:nvPr>
        </p:nvSpPr>
        <p:spPr/>
        <p:txBody>
          <a:bodyPr/>
          <a:lstStyle/>
          <a:p>
            <a:r>
              <a:rPr lang="en-US" dirty="0" smtClean="0"/>
              <a:t>Ethos Survey 2025</a:t>
            </a:r>
            <a:endParaRPr lang="en-US" dirty="0"/>
          </a:p>
        </p:txBody>
      </p:sp>
      <p:pic>
        <p:nvPicPr>
          <p:cNvPr id="26" name="Picture Placeholder 25" descr="C:\Users\karlyn.wallace\Desktop\deans-values.jpg"/>
          <p:cNvPicPr>
            <a:picLocks noGrp="1"/>
          </p:cNvPicPr>
          <p:nvPr>
            <p:ph type="pic" sz="quarter" idx="13"/>
          </p:nvPr>
        </p:nvPicPr>
        <p:blipFill>
          <a:blip r:embed="rId3"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133240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a:lstStyle/>
          <a:p>
            <a:r>
              <a:rPr lang="en-US"/>
              <a:t>Deans Primary School and Nursery Class</a:t>
            </a:r>
            <a:endParaRPr lang="en-US" dirty="0"/>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  </a:t>
            </a:r>
            <a:endParaRPr lang="en-US" dirty="0"/>
          </a:p>
          <a:p>
            <a:endParaRPr lang="en-US" dirty="0"/>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a:lstStyle/>
          <a:p>
            <a:endParaRPr lang="en-US" dirty="0"/>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p:txBody>
          <a:bodyPr/>
          <a:lstStyle/>
          <a:p>
            <a:r>
              <a:rPr lang="en-US" dirty="0" smtClean="0"/>
              <a:t>Consolidate bank of rich tasks </a:t>
            </a:r>
            <a:endParaRPr lang="en-US" dirty="0"/>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a:xfrm>
            <a:off x="288649" y="3694604"/>
            <a:ext cx="3050899" cy="396753"/>
          </a:xfrm>
        </p:spPr>
        <p:txBody>
          <a:bodyPr/>
          <a:lstStyle/>
          <a:p>
            <a:r>
              <a:rPr lang="en-US" dirty="0" err="1" smtClean="0"/>
              <a:t>Maths</a:t>
            </a:r>
            <a:r>
              <a:rPr lang="en-US" dirty="0" smtClean="0"/>
              <a:t> Working walls effectively in place across our school </a:t>
            </a:r>
            <a:endParaRPr lang="en-US" dirty="0"/>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a:xfrm>
            <a:off x="288648" y="4258115"/>
            <a:ext cx="3050899" cy="715047"/>
          </a:xfrm>
        </p:spPr>
        <p:txBody>
          <a:bodyPr>
            <a:normAutofit/>
          </a:bodyPr>
          <a:lstStyle/>
          <a:p>
            <a:r>
              <a:rPr lang="en-US" dirty="0" smtClean="0"/>
              <a:t>Pupils to experience rich tasks to at least twice per week </a:t>
            </a:r>
            <a:endParaRPr lang="en-US" dirty="0"/>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p:txBody>
          <a:bodyPr/>
          <a:lstStyle/>
          <a:p>
            <a:endParaRPr lang="en-US" dirty="0"/>
          </a:p>
        </p:txBody>
      </p:sp>
      <p:sp>
        <p:nvSpPr>
          <p:cNvPr id="10" name="Text Placeholder 9">
            <a:extLst>
              <a:ext uri="{FF2B5EF4-FFF2-40B4-BE49-F238E27FC236}">
                <a16:creationId xmlns:a16="http://schemas.microsoft.com/office/drawing/2014/main" id="{5EB0A889-8E64-8B96-CF2F-85B11810B1B5}"/>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p:txBody>
          <a:bodyPr/>
          <a:lstStyle/>
          <a:p>
            <a:r>
              <a:rPr lang="en-US" dirty="0" smtClean="0"/>
              <a:t>Staff </a:t>
            </a:r>
            <a:r>
              <a:rPr lang="en-US" dirty="0" err="1" smtClean="0"/>
              <a:t>analyse</a:t>
            </a:r>
            <a:r>
              <a:rPr lang="en-US" dirty="0" smtClean="0"/>
              <a:t> Education Scotland ‘Effective Questioning for Assessment in </a:t>
            </a:r>
            <a:r>
              <a:rPr lang="en-US" dirty="0" err="1" smtClean="0"/>
              <a:t>Maths</a:t>
            </a:r>
            <a:r>
              <a:rPr lang="en-US" dirty="0" smtClean="0"/>
              <a:t> and Numeracy document </a:t>
            </a:r>
          </a:p>
          <a:p>
            <a:endParaRPr lang="en-US" dirty="0"/>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a:lstStyle/>
          <a:p>
            <a:r>
              <a:rPr lang="en-US" dirty="0" smtClean="0"/>
              <a:t>All cluster staff </a:t>
            </a:r>
            <a:endParaRPr lang="en-US" dirty="0"/>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p:txBody>
          <a:bodyPr/>
          <a:lstStyle/>
          <a:p>
            <a:r>
              <a:rPr lang="en-US" dirty="0" smtClean="0"/>
              <a:t>20/8/24 </a:t>
            </a:r>
            <a:endParaRPr lang="en-US" dirty="0"/>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a:xfrm>
            <a:off x="8378565" y="3107691"/>
            <a:ext cx="2666585" cy="678230"/>
          </a:xfrm>
        </p:spPr>
        <p:txBody>
          <a:bodyPr/>
          <a:lstStyle/>
          <a:p>
            <a:r>
              <a:rPr lang="en-US" sz="900" dirty="0" smtClean="0"/>
              <a:t>QI  Visit 1 will show staff using motivating and challenging rich tasks with effective questioning planned  by staff  - 93% of staff  will achieve this </a:t>
            </a:r>
            <a:endParaRPr lang="en-US" sz="900" dirty="0"/>
          </a:p>
        </p:txBody>
      </p:sp>
      <p:sp>
        <p:nvSpPr>
          <p:cNvPr id="15" name="Text Placeholder 14">
            <a:extLst>
              <a:ext uri="{FF2B5EF4-FFF2-40B4-BE49-F238E27FC236}">
                <a16:creationId xmlns:a16="http://schemas.microsoft.com/office/drawing/2014/main" id="{F5DCBA5A-2539-4652-C8DC-05AB80B265A9}"/>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p:txBody>
          <a:bodyPr/>
          <a:lstStyle/>
          <a:p>
            <a:r>
              <a:rPr lang="en-US" dirty="0" smtClean="0"/>
              <a:t>Staff reflect on learning walk data from Summer term around </a:t>
            </a:r>
            <a:r>
              <a:rPr lang="en-US" dirty="0" err="1" smtClean="0"/>
              <a:t>Maths</a:t>
            </a:r>
            <a:r>
              <a:rPr lang="en-US" dirty="0" smtClean="0"/>
              <a:t> Working Walls to take actions forward </a:t>
            </a:r>
            <a:endParaRPr lang="en-US" dirty="0"/>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a:lstStyle/>
          <a:p>
            <a:r>
              <a:rPr lang="en-US" dirty="0" smtClean="0"/>
              <a:t>All cluster staff </a:t>
            </a:r>
            <a:endParaRPr lang="en-US" dirty="0"/>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p:txBody>
          <a:bodyPr/>
          <a:lstStyle/>
          <a:p>
            <a:r>
              <a:rPr lang="en-US" dirty="0" smtClean="0"/>
              <a:t>20/8/24</a:t>
            </a:r>
            <a:endParaRPr lang="en-US" dirty="0"/>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p:txBody>
          <a:bodyPr/>
          <a:lstStyle/>
          <a:p>
            <a:r>
              <a:rPr lang="en-US" dirty="0" smtClean="0"/>
              <a:t>Evidence in QI Visit 1 that almost all pupils are engaging with the </a:t>
            </a:r>
            <a:r>
              <a:rPr lang="en-US" dirty="0" err="1" smtClean="0"/>
              <a:t>Maths</a:t>
            </a:r>
            <a:r>
              <a:rPr lang="en-US" dirty="0" smtClean="0"/>
              <a:t> and Numeracy Working Wall – 90% across all classes </a:t>
            </a:r>
            <a:endParaRPr lang="en-US" dirty="0"/>
          </a:p>
        </p:txBody>
      </p:sp>
      <p:sp>
        <p:nvSpPr>
          <p:cNvPr id="20" name="Text Placeholder 19">
            <a:extLst>
              <a:ext uri="{FF2B5EF4-FFF2-40B4-BE49-F238E27FC236}">
                <a16:creationId xmlns:a16="http://schemas.microsoft.com/office/drawing/2014/main" id="{CCB460F1-1532-C25C-EFC5-EEA5C9FE1C7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p:txBody>
          <a:bodyPr/>
          <a:lstStyle/>
          <a:p>
            <a:r>
              <a:rPr lang="en-US" dirty="0" smtClean="0"/>
              <a:t>All staff to plan effective rich tasks for pupils to ensure a consistent approach to learning experiences across Numeracy</a:t>
            </a:r>
            <a:endParaRPr lang="en-US" dirty="0"/>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a:lstStyle/>
          <a:p>
            <a:r>
              <a:rPr lang="en-US" dirty="0" smtClean="0"/>
              <a:t>All cluster staff</a:t>
            </a:r>
            <a:endParaRPr lang="en-US" dirty="0"/>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p:txBody>
          <a:bodyPr/>
          <a:lstStyle/>
          <a:p>
            <a:r>
              <a:rPr lang="en-US" dirty="0" err="1" smtClean="0"/>
              <a:t>Octoner</a:t>
            </a:r>
            <a:r>
              <a:rPr lang="en-US" dirty="0" smtClean="0"/>
              <a:t> 2024</a:t>
            </a:r>
            <a:endParaRPr lang="en-US" dirty="0"/>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p:txBody>
          <a:bodyPr/>
          <a:lstStyle/>
          <a:p>
            <a:r>
              <a:rPr lang="en-US" sz="800" dirty="0" smtClean="0"/>
              <a:t>90% of all learners involved in learning conversations report they are </a:t>
            </a:r>
            <a:r>
              <a:rPr lang="en-US" sz="800" dirty="0" err="1" smtClean="0"/>
              <a:t>reqularly</a:t>
            </a:r>
            <a:r>
              <a:rPr lang="en-US" sz="800" dirty="0" smtClean="0"/>
              <a:t> engaging in rich tasks and can discuss impact on their learning</a:t>
            </a:r>
            <a:endParaRPr lang="en-US" sz="800" dirty="0"/>
          </a:p>
        </p:txBody>
      </p:sp>
      <p:sp>
        <p:nvSpPr>
          <p:cNvPr id="25" name="Text Placeholder 24">
            <a:extLst>
              <a:ext uri="{FF2B5EF4-FFF2-40B4-BE49-F238E27FC236}">
                <a16:creationId xmlns:a16="http://schemas.microsoft.com/office/drawing/2014/main" id="{C2C3B8EB-0F85-F213-CE66-8AAA17BD825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p:txBody>
          <a:bodyPr/>
          <a:lstStyle/>
          <a:p>
            <a:r>
              <a:rPr lang="en-US" sz="800" dirty="0" smtClean="0"/>
              <a:t>Bank of rich tasks populated by cluster staff  throughout the session and almost all teaching staff report on positive impact of rich tasks on pupil confidence and understanding </a:t>
            </a:r>
            <a:endParaRPr lang="en-US" sz="800" dirty="0"/>
          </a:p>
          <a:p>
            <a:endParaRPr lang="en-US" dirty="0"/>
          </a:p>
        </p:txBody>
      </p:sp>
      <p:sp>
        <p:nvSpPr>
          <p:cNvPr id="30"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EE807972-088D-24FA-B5F7-5A4B6024947D}"/>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5C7D60AC-3487-F516-C095-390DE8FC082B}"/>
              </a:ext>
            </a:extLst>
          </p:cNvPr>
          <p:cNvSpPr>
            <a:spLocks noGrp="1"/>
          </p:cNvSpPr>
          <p:nvPr>
            <p:ph type="body" sz="half" idx="45"/>
          </p:nvPr>
        </p:nvSpPr>
        <p:spPr/>
        <p:txBody>
          <a:bodyPr/>
          <a:lstStyle/>
          <a:p>
            <a:endParaRPr lang="en-US"/>
          </a:p>
        </p:txBody>
      </p:sp>
      <p:pic>
        <p:nvPicPr>
          <p:cNvPr id="36" name="Picture Placeholder 35"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xfrm>
            <a:off x="490537" y="189550"/>
            <a:ext cx="523875" cy="446087"/>
          </a:xfrm>
          <a:prstGeom prst="rect">
            <a:avLst/>
          </a:prstGeom>
          <a:noFill/>
          <a:ln>
            <a:noFill/>
          </a:ln>
        </p:spPr>
      </p:pic>
    </p:spTree>
    <p:extLst>
      <p:ext uri="{BB962C8B-B14F-4D97-AF65-F5344CB8AC3E}">
        <p14:creationId xmlns:p14="http://schemas.microsoft.com/office/powerpoint/2010/main" val="47086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  </a:t>
            </a:r>
            <a:endParaRPr lang="en-US" dirty="0"/>
          </a:p>
          <a:p>
            <a:endParaRPr lang="en-US" dirty="0"/>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a:lstStyle/>
          <a:p>
            <a:endParaRPr lang="en-US" dirty="0"/>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a:xfrm>
            <a:off x="288647" y="3101804"/>
            <a:ext cx="3050899" cy="486083"/>
          </a:xfrm>
        </p:spPr>
        <p:txBody>
          <a:bodyPr/>
          <a:lstStyle/>
          <a:p>
            <a:r>
              <a:rPr lang="en-US" dirty="0" smtClean="0"/>
              <a:t> Revisit Deans High Quality LTA toolkit with focus on Numeracy</a:t>
            </a:r>
            <a:endParaRPr lang="en-US" dirty="0"/>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a:xfrm>
            <a:off x="288649" y="3694604"/>
            <a:ext cx="3050899" cy="396753"/>
          </a:xfrm>
        </p:spPr>
        <p:txBody>
          <a:bodyPr/>
          <a:lstStyle/>
          <a:p>
            <a:r>
              <a:rPr lang="en-US" dirty="0" smtClean="0"/>
              <a:t>Measure impact of Deans Mental </a:t>
            </a:r>
            <a:r>
              <a:rPr lang="en-US" dirty="0" err="1" smtClean="0"/>
              <a:t>Maths</a:t>
            </a:r>
            <a:r>
              <a:rPr lang="en-US" dirty="0" smtClean="0"/>
              <a:t> progression </a:t>
            </a:r>
            <a:endParaRPr lang="en-US" dirty="0"/>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a:xfrm>
            <a:off x="288648" y="4258115"/>
            <a:ext cx="3050899" cy="715047"/>
          </a:xfrm>
        </p:spPr>
        <p:txBody>
          <a:bodyPr>
            <a:normAutofit/>
          </a:bodyPr>
          <a:lstStyle/>
          <a:p>
            <a:r>
              <a:rPr lang="en-US" dirty="0" err="1" smtClean="0"/>
              <a:t>Analyse</a:t>
            </a:r>
            <a:r>
              <a:rPr lang="en-US" dirty="0" smtClean="0"/>
              <a:t> planning and progression in place across levels</a:t>
            </a:r>
            <a:endParaRPr lang="en-US" dirty="0"/>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p:txBody>
          <a:bodyPr/>
          <a:lstStyle/>
          <a:p>
            <a:endParaRPr lang="en-US" dirty="0"/>
          </a:p>
        </p:txBody>
      </p:sp>
      <p:sp>
        <p:nvSpPr>
          <p:cNvPr id="10" name="Text Placeholder 9">
            <a:extLst>
              <a:ext uri="{FF2B5EF4-FFF2-40B4-BE49-F238E27FC236}">
                <a16:creationId xmlns:a16="http://schemas.microsoft.com/office/drawing/2014/main" id="{5EB0A889-8E64-8B96-CF2F-85B11810B1B5}"/>
              </a:ext>
            </a:extLst>
          </p:cNvPr>
          <p:cNvSpPr>
            <a:spLocks noGrp="1"/>
          </p:cNvSpPr>
          <p:nvPr>
            <p:ph type="body" sz="half" idx="19"/>
          </p:nvPr>
        </p:nvSpPr>
        <p:spPr/>
        <p:txBody>
          <a:bodyPr/>
          <a:lstStyle/>
          <a:p>
            <a:endParaRPr lang="en-US" dirty="0"/>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p:txBody>
          <a:bodyPr>
            <a:normAutofit fontScale="77500" lnSpcReduction="20000"/>
          </a:bodyPr>
          <a:lstStyle/>
          <a:p>
            <a:r>
              <a:rPr lang="en-US" dirty="0" smtClean="0"/>
              <a:t>Professional learning session around the key structures of a high quality </a:t>
            </a:r>
            <a:r>
              <a:rPr lang="en-US" dirty="0" err="1" smtClean="0"/>
              <a:t>Maths</a:t>
            </a:r>
            <a:r>
              <a:rPr lang="en-US" dirty="0" smtClean="0"/>
              <a:t> lesson discussed.  Staff engage with Building Thinking Classrooms reading to add to </a:t>
            </a:r>
            <a:r>
              <a:rPr lang="en-US" dirty="0" err="1" smtClean="0"/>
              <a:t>deinitions</a:t>
            </a:r>
            <a:r>
              <a:rPr lang="en-US" dirty="0" smtClean="0"/>
              <a:t> contained in teaching toolkit</a:t>
            </a:r>
            <a:endParaRPr lang="en-US" dirty="0"/>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a:lstStyle/>
          <a:p>
            <a:r>
              <a:rPr lang="en-US" dirty="0" smtClean="0"/>
              <a:t>All cluster staff </a:t>
            </a:r>
            <a:endParaRPr lang="en-US" dirty="0"/>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p:txBody>
          <a:bodyPr/>
          <a:lstStyle/>
          <a:p>
            <a:r>
              <a:rPr lang="en-US" dirty="0" smtClean="0"/>
              <a:t>20/8/24 </a:t>
            </a:r>
            <a:endParaRPr lang="en-US" dirty="0"/>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a:xfrm>
            <a:off x="8378565" y="3107691"/>
            <a:ext cx="2666585" cy="678230"/>
          </a:xfrm>
        </p:spPr>
        <p:txBody>
          <a:bodyPr/>
          <a:lstStyle/>
          <a:p>
            <a:r>
              <a:rPr lang="en-US" dirty="0" smtClean="0"/>
              <a:t>93% of all observed </a:t>
            </a:r>
            <a:r>
              <a:rPr lang="en-US" dirty="0" err="1" smtClean="0"/>
              <a:t>maths</a:t>
            </a:r>
            <a:r>
              <a:rPr lang="en-US" dirty="0" smtClean="0"/>
              <a:t> and numeracy lessons are graded as very good </a:t>
            </a:r>
            <a:endParaRPr lang="en-US" dirty="0"/>
          </a:p>
        </p:txBody>
      </p:sp>
      <p:sp>
        <p:nvSpPr>
          <p:cNvPr id="15" name="Text Placeholder 14">
            <a:extLst>
              <a:ext uri="{FF2B5EF4-FFF2-40B4-BE49-F238E27FC236}">
                <a16:creationId xmlns:a16="http://schemas.microsoft.com/office/drawing/2014/main" id="{F5DCBA5A-2539-4652-C8DC-05AB80B265A9}"/>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p:txBody>
          <a:bodyPr/>
          <a:lstStyle/>
          <a:p>
            <a:r>
              <a:rPr lang="en-US" dirty="0" smtClean="0"/>
              <a:t>Staff to bring along pupil data from first month of new session on work carried out on Deans Mental </a:t>
            </a:r>
            <a:r>
              <a:rPr lang="en-US" dirty="0" err="1" smtClean="0"/>
              <a:t>Maths</a:t>
            </a:r>
            <a:r>
              <a:rPr lang="en-US" dirty="0" smtClean="0"/>
              <a:t> progression </a:t>
            </a:r>
            <a:endParaRPr lang="en-US" dirty="0"/>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a:lstStyle/>
          <a:p>
            <a:r>
              <a:rPr lang="en-US" dirty="0" smtClean="0"/>
              <a:t>All cluster staff </a:t>
            </a:r>
            <a:endParaRPr lang="en-US" dirty="0"/>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p:txBody>
          <a:bodyPr/>
          <a:lstStyle/>
          <a:p>
            <a:r>
              <a:rPr lang="en-US" dirty="0" smtClean="0"/>
              <a:t>20/8/24</a:t>
            </a:r>
            <a:endParaRPr lang="en-US" dirty="0"/>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p:txBody>
          <a:bodyPr/>
          <a:lstStyle/>
          <a:p>
            <a:r>
              <a:rPr lang="en-US" dirty="0" smtClean="0"/>
              <a:t>Increase of at least 5% of pupils on track for numeracy across all stages </a:t>
            </a:r>
            <a:endParaRPr lang="en-US" dirty="0"/>
          </a:p>
        </p:txBody>
      </p:sp>
      <p:sp>
        <p:nvSpPr>
          <p:cNvPr id="20" name="Text Placeholder 19">
            <a:extLst>
              <a:ext uri="{FF2B5EF4-FFF2-40B4-BE49-F238E27FC236}">
                <a16:creationId xmlns:a16="http://schemas.microsoft.com/office/drawing/2014/main" id="{CCB460F1-1532-C25C-EFC5-EEA5C9FE1C7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p:txBody>
          <a:bodyPr/>
          <a:lstStyle/>
          <a:p>
            <a:r>
              <a:rPr lang="en-US" dirty="0" smtClean="0"/>
              <a:t>Staff engage in professional reading (Derek </a:t>
            </a:r>
            <a:r>
              <a:rPr lang="en-US" dirty="0" err="1" smtClean="0"/>
              <a:t>Haylock</a:t>
            </a:r>
            <a:r>
              <a:rPr lang="en-US" dirty="0" smtClean="0"/>
              <a:t>) to </a:t>
            </a:r>
            <a:r>
              <a:rPr lang="en-US" dirty="0" err="1" smtClean="0"/>
              <a:t>analyse</a:t>
            </a:r>
            <a:r>
              <a:rPr lang="en-US" dirty="0" smtClean="0"/>
              <a:t> robust teaching and learning in fractions, percentages and decimals</a:t>
            </a:r>
            <a:endParaRPr lang="en-US" dirty="0"/>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a:lstStyle/>
          <a:p>
            <a:r>
              <a:rPr lang="en-US" dirty="0" smtClean="0"/>
              <a:t>All cluster staff</a:t>
            </a:r>
            <a:endParaRPr lang="en-US" dirty="0"/>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p:txBody>
          <a:bodyPr/>
          <a:lstStyle/>
          <a:p>
            <a:r>
              <a:rPr lang="en-US" dirty="0" smtClean="0"/>
              <a:t>November 2024</a:t>
            </a:r>
            <a:endParaRPr lang="en-US" dirty="0"/>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a:xfrm>
            <a:off x="8378565" y="4314317"/>
            <a:ext cx="2666585" cy="651047"/>
          </a:xfrm>
        </p:spPr>
        <p:txBody>
          <a:bodyPr/>
          <a:lstStyle/>
          <a:p>
            <a:r>
              <a:rPr lang="en-US" dirty="0" smtClean="0"/>
              <a:t>Most pupils (80%) show increased progress and understanding of fractions, percentage and decimal assessments.</a:t>
            </a:r>
            <a:endParaRPr lang="en-US" dirty="0"/>
          </a:p>
        </p:txBody>
      </p:sp>
      <p:sp>
        <p:nvSpPr>
          <p:cNvPr id="25" name="Text Placeholder 24">
            <a:extLst>
              <a:ext uri="{FF2B5EF4-FFF2-40B4-BE49-F238E27FC236}">
                <a16:creationId xmlns:a16="http://schemas.microsoft.com/office/drawing/2014/main" id="{C2C3B8EB-0F85-F213-CE66-8AAA17BD825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p:txBody>
          <a:bodyPr/>
          <a:lstStyle/>
          <a:p>
            <a:r>
              <a:rPr lang="en-US" dirty="0" smtClean="0"/>
              <a:t>All staff engage with new medium planning tool and talk confidently about impact of teaching </a:t>
            </a:r>
            <a:endParaRPr lang="en-US" dirty="0"/>
          </a:p>
        </p:txBody>
      </p:sp>
      <p:sp>
        <p:nvSpPr>
          <p:cNvPr id="30"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EE807972-088D-24FA-B5F7-5A4B6024947D}"/>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5C7D60AC-3487-F516-C095-390DE8FC082B}"/>
              </a:ext>
            </a:extLst>
          </p:cNvPr>
          <p:cNvSpPr>
            <a:spLocks noGrp="1"/>
          </p:cNvSpPr>
          <p:nvPr>
            <p:ph type="body" sz="half" idx="45"/>
          </p:nvPr>
        </p:nvSpPr>
        <p:spPr/>
        <p:txBody>
          <a:bodyPr/>
          <a:lstStyle/>
          <a:p>
            <a:endParaRPr lang="en-US"/>
          </a:p>
        </p:txBody>
      </p:sp>
      <p:pic>
        <p:nvPicPr>
          <p:cNvPr id="36" name="Picture Placeholder 35"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54255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41277-D2A5-1E3C-A304-00A1AB30577F}"/>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003DB2B4-66B8-D652-33CD-B5B5CDDED430}"/>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a:p>
            <a:endParaRPr lang="en-US" dirty="0"/>
          </a:p>
        </p:txBody>
      </p:sp>
      <p:sp>
        <p:nvSpPr>
          <p:cNvPr id="5" name="Text Placeholder 4">
            <a:extLst>
              <a:ext uri="{FF2B5EF4-FFF2-40B4-BE49-F238E27FC236}">
                <a16:creationId xmlns:a16="http://schemas.microsoft.com/office/drawing/2014/main" id="{F9F8D7AB-1202-C1E2-C27E-107E3EAEEE7D}"/>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DAB9D981-E5F0-F865-DE03-3027A6D44E53}"/>
              </a:ext>
            </a:extLst>
          </p:cNvPr>
          <p:cNvSpPr>
            <a:spLocks noGrp="1"/>
          </p:cNvSpPr>
          <p:nvPr>
            <p:ph type="body" sz="half" idx="15"/>
          </p:nvPr>
        </p:nvSpPr>
        <p:spPr/>
        <p:txBody>
          <a:bodyPr/>
          <a:lstStyle/>
          <a:p>
            <a:r>
              <a:rPr lang="en-US" sz="1200" dirty="0"/>
              <a:t>Range of coherent and timely planned assessments in place </a:t>
            </a:r>
          </a:p>
          <a:p>
            <a:endParaRPr lang="en-US" dirty="0"/>
          </a:p>
        </p:txBody>
      </p:sp>
      <p:sp>
        <p:nvSpPr>
          <p:cNvPr id="7" name="Text Placeholder 6">
            <a:extLst>
              <a:ext uri="{FF2B5EF4-FFF2-40B4-BE49-F238E27FC236}">
                <a16:creationId xmlns:a16="http://schemas.microsoft.com/office/drawing/2014/main" id="{E18AE270-F3F0-5593-45DE-2A3BC46133FA}"/>
              </a:ext>
            </a:extLst>
          </p:cNvPr>
          <p:cNvSpPr>
            <a:spLocks noGrp="1"/>
          </p:cNvSpPr>
          <p:nvPr>
            <p:ph type="body" sz="half" idx="16"/>
          </p:nvPr>
        </p:nvSpPr>
        <p:spPr/>
        <p:txBody>
          <a:bodyPr/>
          <a:lstStyle/>
          <a:p>
            <a:r>
              <a:rPr lang="en-US" sz="1000" dirty="0" smtClean="0"/>
              <a:t>Pupils confidently </a:t>
            </a:r>
            <a:r>
              <a:rPr lang="en-US" sz="1000" dirty="0" err="1" smtClean="0"/>
              <a:t>analyse</a:t>
            </a:r>
            <a:r>
              <a:rPr lang="en-US" sz="1000" dirty="0" smtClean="0"/>
              <a:t> and interpret data from a range of sources </a:t>
            </a:r>
            <a:endParaRPr lang="en-US" sz="1000" dirty="0"/>
          </a:p>
        </p:txBody>
      </p:sp>
      <p:sp>
        <p:nvSpPr>
          <p:cNvPr id="8" name="Text Placeholder 7">
            <a:extLst>
              <a:ext uri="{FF2B5EF4-FFF2-40B4-BE49-F238E27FC236}">
                <a16:creationId xmlns:a16="http://schemas.microsoft.com/office/drawing/2014/main" id="{5988EBAD-00B2-E623-E517-6299F34FD39F}"/>
              </a:ext>
            </a:extLst>
          </p:cNvPr>
          <p:cNvSpPr>
            <a:spLocks noGrp="1"/>
          </p:cNvSpPr>
          <p:nvPr>
            <p:ph type="body" sz="half" idx="17"/>
          </p:nvPr>
        </p:nvSpPr>
        <p:spPr/>
        <p:txBody>
          <a:bodyPr/>
          <a:lstStyle/>
          <a:p>
            <a:r>
              <a:rPr lang="en-US" sz="1200" dirty="0" smtClean="0"/>
              <a:t>Teaching staff take forward effective professional enquiry</a:t>
            </a:r>
            <a:endParaRPr lang="en-US" sz="1200" dirty="0"/>
          </a:p>
        </p:txBody>
      </p:sp>
      <p:sp>
        <p:nvSpPr>
          <p:cNvPr id="9" name="Text Placeholder 8">
            <a:extLst>
              <a:ext uri="{FF2B5EF4-FFF2-40B4-BE49-F238E27FC236}">
                <a16:creationId xmlns:a16="http://schemas.microsoft.com/office/drawing/2014/main" id="{9802FDB8-3173-B3D6-4E2F-98686D24B01E}"/>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7E70F198-A8D3-60DF-7BD4-483EB8AF857B}"/>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76D1C1F9-4C95-0C91-993D-9DEE916F836C}"/>
              </a:ext>
            </a:extLst>
          </p:cNvPr>
          <p:cNvSpPr>
            <a:spLocks noGrp="1"/>
          </p:cNvSpPr>
          <p:nvPr>
            <p:ph type="body" sz="half" idx="20"/>
          </p:nvPr>
        </p:nvSpPr>
        <p:spPr/>
        <p:txBody>
          <a:bodyPr/>
          <a:lstStyle/>
          <a:p>
            <a:r>
              <a:rPr lang="en-US" dirty="0" err="1"/>
              <a:t>Analyse</a:t>
            </a:r>
            <a:r>
              <a:rPr lang="en-US" dirty="0"/>
              <a:t> assessments used across cluster Determine key assessments to be carried out at key stages in school calendar</a:t>
            </a:r>
          </a:p>
          <a:p>
            <a:endParaRPr lang="en-US" dirty="0"/>
          </a:p>
        </p:txBody>
      </p:sp>
      <p:sp>
        <p:nvSpPr>
          <p:cNvPr id="12" name="Text Placeholder 11">
            <a:extLst>
              <a:ext uri="{FF2B5EF4-FFF2-40B4-BE49-F238E27FC236}">
                <a16:creationId xmlns:a16="http://schemas.microsoft.com/office/drawing/2014/main" id="{6C1FB90C-54AE-D671-89CA-9FFA140CD34C}"/>
              </a:ext>
            </a:extLst>
          </p:cNvPr>
          <p:cNvSpPr>
            <a:spLocks noGrp="1"/>
          </p:cNvSpPr>
          <p:nvPr>
            <p:ph type="body" sz="half" idx="22"/>
          </p:nvPr>
        </p:nvSpPr>
        <p:spPr/>
        <p:txBody>
          <a:bodyPr/>
          <a:lstStyle/>
          <a:p>
            <a:endParaRPr lang="en-US"/>
          </a:p>
        </p:txBody>
      </p:sp>
      <p:sp>
        <p:nvSpPr>
          <p:cNvPr id="13" name="Text Placeholder 12">
            <a:extLst>
              <a:ext uri="{FF2B5EF4-FFF2-40B4-BE49-F238E27FC236}">
                <a16:creationId xmlns:a16="http://schemas.microsoft.com/office/drawing/2014/main" id="{DDD6CC66-B866-BA24-412D-C4B1BA621A7F}"/>
              </a:ext>
            </a:extLst>
          </p:cNvPr>
          <p:cNvSpPr>
            <a:spLocks noGrp="1"/>
          </p:cNvSpPr>
          <p:nvPr>
            <p:ph type="body" sz="half" idx="23"/>
          </p:nvPr>
        </p:nvSpPr>
        <p:spPr/>
        <p:txBody>
          <a:bodyPr/>
          <a:lstStyle/>
          <a:p>
            <a:endParaRPr lang="en-US"/>
          </a:p>
        </p:txBody>
      </p:sp>
      <p:sp>
        <p:nvSpPr>
          <p:cNvPr id="14" name="Text Placeholder 13">
            <a:extLst>
              <a:ext uri="{FF2B5EF4-FFF2-40B4-BE49-F238E27FC236}">
                <a16:creationId xmlns:a16="http://schemas.microsoft.com/office/drawing/2014/main" id="{D64E9D14-A012-156E-BF97-5D0038E1E0F4}"/>
              </a:ext>
            </a:extLst>
          </p:cNvPr>
          <p:cNvSpPr>
            <a:spLocks noGrp="1"/>
          </p:cNvSpPr>
          <p:nvPr>
            <p:ph type="body" sz="half" idx="24"/>
          </p:nvPr>
        </p:nvSpPr>
        <p:spPr/>
        <p:txBody>
          <a:bodyPr/>
          <a:lstStyle/>
          <a:p>
            <a:r>
              <a:rPr lang="en-US" dirty="0"/>
              <a:t>Increase of at least 5% of pupils on track for numeracy across all </a:t>
            </a:r>
            <a:r>
              <a:rPr lang="en-US" dirty="0" smtClean="0"/>
              <a:t>stages.  All staff use robust assessment data as part of E and E dialogue.  </a:t>
            </a:r>
            <a:endParaRPr lang="en-US" dirty="0"/>
          </a:p>
          <a:p>
            <a:endParaRPr lang="en-US" dirty="0"/>
          </a:p>
        </p:txBody>
      </p:sp>
      <p:sp>
        <p:nvSpPr>
          <p:cNvPr id="15" name="Text Placeholder 14">
            <a:extLst>
              <a:ext uri="{FF2B5EF4-FFF2-40B4-BE49-F238E27FC236}">
                <a16:creationId xmlns:a16="http://schemas.microsoft.com/office/drawing/2014/main" id="{81B46CE0-749E-24D5-C829-55E1D5785577}"/>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54996A64-22F9-FD90-BB6A-2D3B301A9D7C}"/>
              </a:ext>
            </a:extLst>
          </p:cNvPr>
          <p:cNvSpPr>
            <a:spLocks noGrp="1"/>
          </p:cNvSpPr>
          <p:nvPr>
            <p:ph type="body" sz="half" idx="26"/>
          </p:nvPr>
        </p:nvSpPr>
        <p:spPr/>
        <p:txBody>
          <a:bodyPr/>
          <a:lstStyle/>
          <a:p>
            <a:r>
              <a:rPr lang="en-US" dirty="0" smtClean="0"/>
              <a:t>Moderation cycle to be used to plan a series of motivating and challenging lessons around data handling and analysis.	</a:t>
            </a:r>
            <a:endParaRPr lang="en-US" dirty="0"/>
          </a:p>
        </p:txBody>
      </p:sp>
      <p:sp>
        <p:nvSpPr>
          <p:cNvPr id="17" name="Text Placeholder 16">
            <a:extLst>
              <a:ext uri="{FF2B5EF4-FFF2-40B4-BE49-F238E27FC236}">
                <a16:creationId xmlns:a16="http://schemas.microsoft.com/office/drawing/2014/main" id="{27D6536C-3A4A-0534-CB40-C4D6A0C5C1AD}"/>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BC54BD69-84E0-B505-25FA-A6934B2D126A}"/>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EBEEF80D-082F-B076-0F42-19D89E961103}"/>
              </a:ext>
            </a:extLst>
          </p:cNvPr>
          <p:cNvSpPr>
            <a:spLocks noGrp="1"/>
          </p:cNvSpPr>
          <p:nvPr>
            <p:ph type="body" sz="half" idx="29"/>
          </p:nvPr>
        </p:nvSpPr>
        <p:spPr/>
        <p:txBody>
          <a:bodyPr/>
          <a:lstStyle/>
          <a:p>
            <a:r>
              <a:rPr lang="en-US" dirty="0" smtClean="0"/>
              <a:t>90% of pupils increase their score within bespoke data handling assessments.</a:t>
            </a:r>
            <a:endParaRPr lang="en-US" dirty="0"/>
          </a:p>
        </p:txBody>
      </p:sp>
      <p:sp>
        <p:nvSpPr>
          <p:cNvPr id="20" name="Text Placeholder 19">
            <a:extLst>
              <a:ext uri="{FF2B5EF4-FFF2-40B4-BE49-F238E27FC236}">
                <a16:creationId xmlns:a16="http://schemas.microsoft.com/office/drawing/2014/main" id="{200832A6-1A78-FFBE-6BFF-C0E7C74623D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ABC7C3B9-811C-A23C-28FF-925DB4B5E227}"/>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69676F9E-361D-81CD-16E8-7D68AD14B0EA}"/>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13B64BCA-41EF-51E8-5A9C-F480E885A7F0}"/>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6B194757-01A4-6C8A-C292-AFA9F102C95C}"/>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1BDBAE8E-3B36-1976-FA79-53152A16B742}"/>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9865CC0B-553E-6DE3-AC58-D915A99FE651}"/>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EED36C0D-02B8-7213-8066-7CA6CE0ED9ED}"/>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6B47626E-68AA-D1B5-46A8-10A9DE8434BC}"/>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31E7C923-CD53-1463-C335-0CC0B8C64C43}"/>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3845F7FC-0ED6-1681-5F91-87B410622263}"/>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F6760EE8-0A19-D61D-FAE3-74C720D94BF6}"/>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F3511245-9392-6E91-C79E-D3DCC01D4935}"/>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AC99F482-B46F-0775-4D2E-4FBA9058AD1C}"/>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7B5509DD-69E0-1862-D6ED-4C58C0761AF6}"/>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4BBDA9E7-7101-9D50-299E-E71A55218898}"/>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D800FF8F-122B-668A-313A-CFD930260730}"/>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4A71E2C1-8860-47A1-49E6-3ECE4B0715A6}"/>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1F8BBC94-C45A-C83D-7D6A-54EE43613CAE}"/>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6A062528-94C8-0247-3169-525657081A15}"/>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422E7513-4818-8EC0-994B-86A681DB3186}"/>
              </a:ext>
            </a:extLst>
          </p:cNvPr>
          <p:cNvSpPr>
            <a:spLocks noGrp="1"/>
          </p:cNvSpPr>
          <p:nvPr>
            <p:ph type="body" sz="half" idx="50"/>
          </p:nvPr>
        </p:nvSpPr>
        <p:spPr/>
        <p:txBody>
          <a:bodyPr/>
          <a:lstStyle/>
          <a:p>
            <a:endParaRPr lang="en-US"/>
          </a:p>
        </p:txBody>
      </p:sp>
      <p:pic>
        <p:nvPicPr>
          <p:cNvPr id="41" name="Picture Placeholder 40"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339444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81E22-8772-5891-DC99-DC16DE50A520}"/>
              </a:ext>
            </a:extLst>
          </p:cNvPr>
          <p:cNvSpPr>
            <a:spLocks noGrp="1"/>
          </p:cNvSpPr>
          <p:nvPr>
            <p:ph type="ctrTitle"/>
          </p:nvPr>
        </p:nvSpPr>
        <p:spPr/>
        <p:txBody>
          <a:bodyPr/>
          <a:lstStyle/>
          <a:p>
            <a:r>
              <a:rPr lang="en-US" dirty="0"/>
              <a:t>Deans Primary School and Nursery Class</a:t>
            </a:r>
          </a:p>
        </p:txBody>
      </p:sp>
      <p:sp>
        <p:nvSpPr>
          <p:cNvPr id="4" name="Text Placeholder 3">
            <a:extLst>
              <a:ext uri="{FF2B5EF4-FFF2-40B4-BE49-F238E27FC236}">
                <a16:creationId xmlns:a16="http://schemas.microsoft.com/office/drawing/2014/main" id="{40E15064-C6F1-1945-548D-2D62178E4A98}"/>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a:t>
            </a:r>
            <a:endParaRPr lang="en-US" dirty="0"/>
          </a:p>
          <a:p>
            <a:endParaRPr lang="en-US" dirty="0"/>
          </a:p>
        </p:txBody>
      </p:sp>
      <p:sp>
        <p:nvSpPr>
          <p:cNvPr id="5" name="Text Placeholder 4">
            <a:extLst>
              <a:ext uri="{FF2B5EF4-FFF2-40B4-BE49-F238E27FC236}">
                <a16:creationId xmlns:a16="http://schemas.microsoft.com/office/drawing/2014/main" id="{51EE57B4-3179-A1F1-FF5D-3AEBC7BCE039}"/>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ACC3EC24-562E-80A7-0355-A5A5D7D59699}"/>
              </a:ext>
            </a:extLst>
          </p:cNvPr>
          <p:cNvSpPr>
            <a:spLocks noGrp="1"/>
          </p:cNvSpPr>
          <p:nvPr>
            <p:ph type="body" sz="half" idx="15"/>
          </p:nvPr>
        </p:nvSpPr>
        <p:spPr>
          <a:xfrm>
            <a:off x="288649" y="3188526"/>
            <a:ext cx="3050899" cy="305436"/>
          </a:xfrm>
        </p:spPr>
        <p:txBody>
          <a:bodyPr/>
          <a:lstStyle/>
          <a:p>
            <a:endParaRPr lang="en-US" dirty="0"/>
          </a:p>
        </p:txBody>
      </p:sp>
      <p:sp>
        <p:nvSpPr>
          <p:cNvPr id="7" name="Text Placeholder 6">
            <a:extLst>
              <a:ext uri="{FF2B5EF4-FFF2-40B4-BE49-F238E27FC236}">
                <a16:creationId xmlns:a16="http://schemas.microsoft.com/office/drawing/2014/main" id="{F7B8A6DA-9283-526C-3446-A899E99CBC3C}"/>
              </a:ext>
            </a:extLst>
          </p:cNvPr>
          <p:cNvSpPr>
            <a:spLocks noGrp="1"/>
          </p:cNvSpPr>
          <p:nvPr>
            <p:ph type="body" sz="half" idx="16"/>
          </p:nvPr>
        </p:nvSpPr>
        <p:spPr>
          <a:xfrm>
            <a:off x="288649" y="3784874"/>
            <a:ext cx="3050899" cy="305436"/>
          </a:xfrm>
        </p:spPr>
        <p:txBody>
          <a:bodyPr/>
          <a:lstStyle/>
          <a:p>
            <a:endParaRPr lang="en-US"/>
          </a:p>
        </p:txBody>
      </p:sp>
      <p:sp>
        <p:nvSpPr>
          <p:cNvPr id="8" name="Text Placeholder 7">
            <a:extLst>
              <a:ext uri="{FF2B5EF4-FFF2-40B4-BE49-F238E27FC236}">
                <a16:creationId xmlns:a16="http://schemas.microsoft.com/office/drawing/2014/main" id="{61D76FC4-59A5-5A6E-7BCB-D12B3EF810F1}"/>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E209433F-1571-03DA-2AEC-AF85F9935402}"/>
              </a:ext>
            </a:extLst>
          </p:cNvPr>
          <p:cNvSpPr>
            <a:spLocks noGrp="1"/>
          </p:cNvSpPr>
          <p:nvPr>
            <p:ph type="body" sz="half" idx="18"/>
          </p:nvPr>
        </p:nvSpPr>
        <p:spPr/>
        <p:txBody>
          <a:bodyPr/>
          <a:lstStyle/>
          <a:p>
            <a:endParaRPr lang="en-US"/>
          </a:p>
        </p:txBody>
      </p:sp>
      <p:sp>
        <p:nvSpPr>
          <p:cNvPr id="10" name="Text Placeholder 9">
            <a:extLst>
              <a:ext uri="{FF2B5EF4-FFF2-40B4-BE49-F238E27FC236}">
                <a16:creationId xmlns:a16="http://schemas.microsoft.com/office/drawing/2014/main" id="{E86869BF-D004-7079-77FC-4AA7A51A29FC}"/>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3FCE665F-A386-D7CC-B1FE-06F146A07166}"/>
              </a:ext>
            </a:extLst>
          </p:cNvPr>
          <p:cNvSpPr>
            <a:spLocks noGrp="1"/>
          </p:cNvSpPr>
          <p:nvPr>
            <p:ph type="body" sz="half" idx="20"/>
          </p:nvPr>
        </p:nvSpPr>
        <p:spPr/>
        <p:txBody>
          <a:bodyPr/>
          <a:lstStyle/>
          <a:p>
            <a:endParaRPr lang="en-US" dirty="0"/>
          </a:p>
        </p:txBody>
      </p:sp>
      <p:sp>
        <p:nvSpPr>
          <p:cNvPr id="12" name="Text Placeholder 11">
            <a:extLst>
              <a:ext uri="{FF2B5EF4-FFF2-40B4-BE49-F238E27FC236}">
                <a16:creationId xmlns:a16="http://schemas.microsoft.com/office/drawing/2014/main" id="{0DF5A9F2-CAC1-1E79-FEDD-9C09D36FA9B6}"/>
              </a:ext>
            </a:extLst>
          </p:cNvPr>
          <p:cNvSpPr>
            <a:spLocks noGrp="1"/>
          </p:cNvSpPr>
          <p:nvPr>
            <p:ph type="body" sz="half" idx="22"/>
          </p:nvPr>
        </p:nvSpPr>
        <p:spPr/>
        <p:txBody>
          <a:bodyPr/>
          <a:lstStyle/>
          <a:p>
            <a:endParaRPr lang="en-US"/>
          </a:p>
        </p:txBody>
      </p:sp>
      <p:sp>
        <p:nvSpPr>
          <p:cNvPr id="13" name="Text Placeholder 12">
            <a:extLst>
              <a:ext uri="{FF2B5EF4-FFF2-40B4-BE49-F238E27FC236}">
                <a16:creationId xmlns:a16="http://schemas.microsoft.com/office/drawing/2014/main" id="{BD8F2D8F-0740-9C6C-B7DB-BB1EBB5383C7}"/>
              </a:ext>
            </a:extLst>
          </p:cNvPr>
          <p:cNvSpPr>
            <a:spLocks noGrp="1"/>
          </p:cNvSpPr>
          <p:nvPr>
            <p:ph type="body" sz="half" idx="23"/>
          </p:nvPr>
        </p:nvSpPr>
        <p:spPr/>
        <p:txBody>
          <a:bodyPr/>
          <a:lstStyle/>
          <a:p>
            <a:endParaRPr lang="en-US"/>
          </a:p>
        </p:txBody>
      </p:sp>
      <p:sp>
        <p:nvSpPr>
          <p:cNvPr id="14" name="Text Placeholder 13">
            <a:extLst>
              <a:ext uri="{FF2B5EF4-FFF2-40B4-BE49-F238E27FC236}">
                <a16:creationId xmlns:a16="http://schemas.microsoft.com/office/drawing/2014/main" id="{B83B6623-5568-8076-311B-563A67D5D6A4}"/>
              </a:ext>
            </a:extLst>
          </p:cNvPr>
          <p:cNvSpPr>
            <a:spLocks noGrp="1"/>
          </p:cNvSpPr>
          <p:nvPr>
            <p:ph type="body" sz="half" idx="24"/>
          </p:nvPr>
        </p:nvSpPr>
        <p:spPr/>
        <p:txBody>
          <a:bodyPr/>
          <a:lstStyle/>
          <a:p>
            <a:endParaRPr lang="en-US" dirty="0"/>
          </a:p>
        </p:txBody>
      </p:sp>
      <p:sp>
        <p:nvSpPr>
          <p:cNvPr id="15" name="Text Placeholder 14">
            <a:extLst>
              <a:ext uri="{FF2B5EF4-FFF2-40B4-BE49-F238E27FC236}">
                <a16:creationId xmlns:a16="http://schemas.microsoft.com/office/drawing/2014/main" id="{979EA4ED-DE2F-DEB7-1304-2DAEB52FA019}"/>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7A2B0030-8F7D-F5E9-1CEF-D830C8AA6CF4}"/>
              </a:ext>
            </a:extLst>
          </p:cNvPr>
          <p:cNvSpPr>
            <a:spLocks noGrp="1"/>
          </p:cNvSpPr>
          <p:nvPr>
            <p:ph type="body" sz="half" idx="26"/>
          </p:nvPr>
        </p:nvSpPr>
        <p:spPr/>
        <p:txBody>
          <a:bodyPr/>
          <a:lstStyle/>
          <a:p>
            <a:endParaRPr lang="en-US"/>
          </a:p>
        </p:txBody>
      </p:sp>
      <p:sp>
        <p:nvSpPr>
          <p:cNvPr id="17" name="Text Placeholder 16">
            <a:extLst>
              <a:ext uri="{FF2B5EF4-FFF2-40B4-BE49-F238E27FC236}">
                <a16:creationId xmlns:a16="http://schemas.microsoft.com/office/drawing/2014/main" id="{FB1F09A1-FB04-E64D-0F8E-CE99D61256A7}"/>
              </a:ext>
            </a:extLst>
          </p:cNvPr>
          <p:cNvSpPr>
            <a:spLocks noGrp="1"/>
          </p:cNvSpPr>
          <p:nvPr>
            <p:ph type="body" sz="half" idx="27"/>
          </p:nvPr>
        </p:nvSpPr>
        <p:spPr/>
        <p:txBody>
          <a:bodyPr/>
          <a:lstStyle/>
          <a:p>
            <a:endParaRPr lang="en-US"/>
          </a:p>
        </p:txBody>
      </p:sp>
      <p:sp>
        <p:nvSpPr>
          <p:cNvPr id="18" name="Text Placeholder 17">
            <a:extLst>
              <a:ext uri="{FF2B5EF4-FFF2-40B4-BE49-F238E27FC236}">
                <a16:creationId xmlns:a16="http://schemas.microsoft.com/office/drawing/2014/main" id="{E62B7613-064D-B552-C85F-C47B3E95C9BE}"/>
              </a:ext>
            </a:extLst>
          </p:cNvPr>
          <p:cNvSpPr>
            <a:spLocks noGrp="1"/>
          </p:cNvSpPr>
          <p:nvPr>
            <p:ph type="body" sz="half" idx="28"/>
          </p:nvPr>
        </p:nvSpPr>
        <p:spPr/>
        <p:txBody>
          <a:bodyPr/>
          <a:lstStyle/>
          <a:p>
            <a:endParaRPr lang="en-US"/>
          </a:p>
        </p:txBody>
      </p:sp>
      <p:sp>
        <p:nvSpPr>
          <p:cNvPr id="19" name="Text Placeholder 18">
            <a:extLst>
              <a:ext uri="{FF2B5EF4-FFF2-40B4-BE49-F238E27FC236}">
                <a16:creationId xmlns:a16="http://schemas.microsoft.com/office/drawing/2014/main" id="{EECA1E6A-97F8-CCE3-E2FE-B8D201D760F8}"/>
              </a:ext>
            </a:extLst>
          </p:cNvPr>
          <p:cNvSpPr>
            <a:spLocks noGrp="1"/>
          </p:cNvSpPr>
          <p:nvPr>
            <p:ph type="body" sz="half" idx="29"/>
          </p:nvPr>
        </p:nvSpPr>
        <p:spPr/>
        <p:txBody>
          <a:bodyPr/>
          <a:lstStyle/>
          <a:p>
            <a:endParaRPr lang="en-US"/>
          </a:p>
        </p:txBody>
      </p:sp>
      <p:sp>
        <p:nvSpPr>
          <p:cNvPr id="20" name="Text Placeholder 19">
            <a:extLst>
              <a:ext uri="{FF2B5EF4-FFF2-40B4-BE49-F238E27FC236}">
                <a16:creationId xmlns:a16="http://schemas.microsoft.com/office/drawing/2014/main" id="{1024614B-42A4-70F4-6D76-044C8C9FAA0A}"/>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D43E00FB-5A11-4FE9-8CFA-8095E7CCEB1E}"/>
              </a:ext>
            </a:extLst>
          </p:cNvPr>
          <p:cNvSpPr>
            <a:spLocks noGrp="1"/>
          </p:cNvSpPr>
          <p:nvPr>
            <p:ph type="body" sz="half" idx="31"/>
          </p:nvPr>
        </p:nvSpPr>
        <p:spPr/>
        <p:txBody>
          <a:bodyPr/>
          <a:lstStyle/>
          <a:p>
            <a:endParaRPr lang="en-US"/>
          </a:p>
        </p:txBody>
      </p:sp>
      <p:sp>
        <p:nvSpPr>
          <p:cNvPr id="22" name="Text Placeholder 21">
            <a:extLst>
              <a:ext uri="{FF2B5EF4-FFF2-40B4-BE49-F238E27FC236}">
                <a16:creationId xmlns:a16="http://schemas.microsoft.com/office/drawing/2014/main" id="{895798B9-89F2-F4A5-DD6D-B25958A11F3B}"/>
              </a:ext>
            </a:extLst>
          </p:cNvPr>
          <p:cNvSpPr>
            <a:spLocks noGrp="1"/>
          </p:cNvSpPr>
          <p:nvPr>
            <p:ph type="body" sz="half" idx="32"/>
          </p:nvPr>
        </p:nvSpPr>
        <p:spPr/>
        <p:txBody>
          <a:bodyPr/>
          <a:lstStyle/>
          <a:p>
            <a:endParaRPr lang="en-US"/>
          </a:p>
        </p:txBody>
      </p:sp>
      <p:sp>
        <p:nvSpPr>
          <p:cNvPr id="23" name="Text Placeholder 22">
            <a:extLst>
              <a:ext uri="{FF2B5EF4-FFF2-40B4-BE49-F238E27FC236}">
                <a16:creationId xmlns:a16="http://schemas.microsoft.com/office/drawing/2014/main" id="{1028A893-81AC-4446-A276-6BF53091E192}"/>
              </a:ext>
            </a:extLst>
          </p:cNvPr>
          <p:cNvSpPr>
            <a:spLocks noGrp="1"/>
          </p:cNvSpPr>
          <p:nvPr>
            <p:ph type="body" sz="half" idx="33"/>
          </p:nvPr>
        </p:nvSpPr>
        <p:spPr/>
        <p:txBody>
          <a:bodyPr/>
          <a:lstStyle/>
          <a:p>
            <a:endParaRPr lang="en-US"/>
          </a:p>
        </p:txBody>
      </p:sp>
      <p:sp>
        <p:nvSpPr>
          <p:cNvPr id="24" name="Text Placeholder 23">
            <a:extLst>
              <a:ext uri="{FF2B5EF4-FFF2-40B4-BE49-F238E27FC236}">
                <a16:creationId xmlns:a16="http://schemas.microsoft.com/office/drawing/2014/main" id="{0710C0BC-0958-9649-994F-A59C110EB742}"/>
              </a:ext>
            </a:extLst>
          </p:cNvPr>
          <p:cNvSpPr>
            <a:spLocks noGrp="1"/>
          </p:cNvSpPr>
          <p:nvPr>
            <p:ph type="body" sz="half" idx="34"/>
          </p:nvPr>
        </p:nvSpPr>
        <p:spPr/>
        <p:txBody>
          <a:bodyPr/>
          <a:lstStyle/>
          <a:p>
            <a:endParaRPr lang="en-US"/>
          </a:p>
        </p:txBody>
      </p:sp>
      <p:sp>
        <p:nvSpPr>
          <p:cNvPr id="25" name="Text Placeholder 24">
            <a:extLst>
              <a:ext uri="{FF2B5EF4-FFF2-40B4-BE49-F238E27FC236}">
                <a16:creationId xmlns:a16="http://schemas.microsoft.com/office/drawing/2014/main" id="{EA2E5E3E-BA26-9C54-9DEE-0488A6C6B940}"/>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D0CE9E90-802E-C967-D245-6F9959120E01}"/>
              </a:ext>
            </a:extLst>
          </p:cNvPr>
          <p:cNvSpPr>
            <a:spLocks noGrp="1"/>
          </p:cNvSpPr>
          <p:nvPr>
            <p:ph type="body" sz="half" idx="36"/>
          </p:nvPr>
        </p:nvSpPr>
        <p:spPr/>
        <p:txBody>
          <a:bodyPr/>
          <a:lstStyle/>
          <a:p>
            <a:endParaRPr lang="en-US"/>
          </a:p>
        </p:txBody>
      </p:sp>
      <p:sp>
        <p:nvSpPr>
          <p:cNvPr id="27" name="Text Placeholder 26">
            <a:extLst>
              <a:ext uri="{FF2B5EF4-FFF2-40B4-BE49-F238E27FC236}">
                <a16:creationId xmlns:a16="http://schemas.microsoft.com/office/drawing/2014/main" id="{CCABDBDA-F6A7-FDA6-E84A-60C2D4F89552}"/>
              </a:ext>
            </a:extLst>
          </p:cNvPr>
          <p:cNvSpPr>
            <a:spLocks noGrp="1"/>
          </p:cNvSpPr>
          <p:nvPr>
            <p:ph type="body" sz="half" idx="37"/>
          </p:nvPr>
        </p:nvSpPr>
        <p:spPr/>
        <p:txBody>
          <a:bodyPr/>
          <a:lstStyle/>
          <a:p>
            <a:endParaRPr lang="en-US"/>
          </a:p>
        </p:txBody>
      </p:sp>
      <p:sp>
        <p:nvSpPr>
          <p:cNvPr id="28" name="Text Placeholder 27">
            <a:extLst>
              <a:ext uri="{FF2B5EF4-FFF2-40B4-BE49-F238E27FC236}">
                <a16:creationId xmlns:a16="http://schemas.microsoft.com/office/drawing/2014/main" id="{B0FE417A-E2DC-AC4A-9094-9E876886E5D6}"/>
              </a:ext>
            </a:extLst>
          </p:cNvPr>
          <p:cNvSpPr>
            <a:spLocks noGrp="1"/>
          </p:cNvSpPr>
          <p:nvPr>
            <p:ph type="body" sz="half" idx="38"/>
          </p:nvPr>
        </p:nvSpPr>
        <p:spPr/>
        <p:txBody>
          <a:bodyPr/>
          <a:lstStyle/>
          <a:p>
            <a:endParaRPr lang="en-US"/>
          </a:p>
        </p:txBody>
      </p:sp>
      <p:sp>
        <p:nvSpPr>
          <p:cNvPr id="29" name="Text Placeholder 28">
            <a:extLst>
              <a:ext uri="{FF2B5EF4-FFF2-40B4-BE49-F238E27FC236}">
                <a16:creationId xmlns:a16="http://schemas.microsoft.com/office/drawing/2014/main" id="{41846A24-6AA6-7D41-665A-729F3710508A}"/>
              </a:ext>
            </a:extLst>
          </p:cNvPr>
          <p:cNvSpPr>
            <a:spLocks noGrp="1"/>
          </p:cNvSpPr>
          <p:nvPr>
            <p:ph type="body" sz="half" idx="39"/>
          </p:nvPr>
        </p:nvSpPr>
        <p:spPr/>
        <p:txBody>
          <a:bodyPr/>
          <a:lstStyle/>
          <a:p>
            <a:endParaRPr lang="en-US"/>
          </a:p>
        </p:txBody>
      </p:sp>
      <p:sp>
        <p:nvSpPr>
          <p:cNvPr id="30" name="Text Placeholder 29">
            <a:extLst>
              <a:ext uri="{FF2B5EF4-FFF2-40B4-BE49-F238E27FC236}">
                <a16:creationId xmlns:a16="http://schemas.microsoft.com/office/drawing/2014/main" id="{F0BDA609-0C40-D9F6-DAF0-0651A8D13D2F}"/>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B15EE053-43EC-CB21-8A15-FEDAC93A3FE5}"/>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42F896E4-9A16-04F9-F4C9-B021F3427502}"/>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790DF553-945F-F616-7CA9-9734347487CD}"/>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F00208E4-DE05-92B8-5A51-D93912AB775E}"/>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903EDE6E-FF58-439A-BD49-D54674A5D116}"/>
              </a:ext>
            </a:extLst>
          </p:cNvPr>
          <p:cNvSpPr>
            <a:spLocks noGrp="1"/>
          </p:cNvSpPr>
          <p:nvPr>
            <p:ph type="body" sz="half" idx="45"/>
          </p:nvPr>
        </p:nvSpPr>
        <p:spPr/>
        <p:txBody>
          <a:bodyPr/>
          <a:lstStyle/>
          <a:p>
            <a:endParaRPr lang="en-US"/>
          </a:p>
        </p:txBody>
      </p:sp>
      <p:sp>
        <p:nvSpPr>
          <p:cNvPr id="36" name="Text Placeholder 35">
            <a:extLst>
              <a:ext uri="{FF2B5EF4-FFF2-40B4-BE49-F238E27FC236}">
                <a16:creationId xmlns:a16="http://schemas.microsoft.com/office/drawing/2014/main" id="{7DB1842A-5D69-049C-6BBD-1ADA21BF9756}"/>
              </a:ext>
            </a:extLst>
          </p:cNvPr>
          <p:cNvSpPr>
            <a:spLocks noGrp="1"/>
          </p:cNvSpPr>
          <p:nvPr>
            <p:ph type="body" sz="half" idx="46"/>
          </p:nvPr>
        </p:nvSpPr>
        <p:spPr/>
        <p:txBody>
          <a:bodyPr/>
          <a:lstStyle/>
          <a:p>
            <a:endParaRPr lang="en-US"/>
          </a:p>
        </p:txBody>
      </p:sp>
      <p:sp>
        <p:nvSpPr>
          <p:cNvPr id="37" name="Text Placeholder 36">
            <a:extLst>
              <a:ext uri="{FF2B5EF4-FFF2-40B4-BE49-F238E27FC236}">
                <a16:creationId xmlns:a16="http://schemas.microsoft.com/office/drawing/2014/main" id="{E1671C66-C93D-D91C-49C4-E41A98D020F2}"/>
              </a:ext>
            </a:extLst>
          </p:cNvPr>
          <p:cNvSpPr>
            <a:spLocks noGrp="1"/>
          </p:cNvSpPr>
          <p:nvPr>
            <p:ph type="body" sz="half" idx="47"/>
          </p:nvPr>
        </p:nvSpPr>
        <p:spPr/>
        <p:txBody>
          <a:bodyPr/>
          <a:lstStyle/>
          <a:p>
            <a:endParaRPr lang="en-US"/>
          </a:p>
        </p:txBody>
      </p:sp>
      <p:sp>
        <p:nvSpPr>
          <p:cNvPr id="38" name="Text Placeholder 37">
            <a:extLst>
              <a:ext uri="{FF2B5EF4-FFF2-40B4-BE49-F238E27FC236}">
                <a16:creationId xmlns:a16="http://schemas.microsoft.com/office/drawing/2014/main" id="{3904957E-3CE5-2872-7BA9-9E74EC244E25}"/>
              </a:ext>
            </a:extLst>
          </p:cNvPr>
          <p:cNvSpPr>
            <a:spLocks noGrp="1"/>
          </p:cNvSpPr>
          <p:nvPr>
            <p:ph type="body" sz="half" idx="48"/>
          </p:nvPr>
        </p:nvSpPr>
        <p:spPr/>
        <p:txBody>
          <a:bodyPr/>
          <a:lstStyle/>
          <a:p>
            <a:endParaRPr lang="en-US"/>
          </a:p>
        </p:txBody>
      </p:sp>
      <p:sp>
        <p:nvSpPr>
          <p:cNvPr id="39" name="Text Placeholder 38">
            <a:extLst>
              <a:ext uri="{FF2B5EF4-FFF2-40B4-BE49-F238E27FC236}">
                <a16:creationId xmlns:a16="http://schemas.microsoft.com/office/drawing/2014/main" id="{C701350C-B7E1-D965-610F-FCBDCC7855AB}"/>
              </a:ext>
            </a:extLst>
          </p:cNvPr>
          <p:cNvSpPr>
            <a:spLocks noGrp="1"/>
          </p:cNvSpPr>
          <p:nvPr>
            <p:ph type="body" sz="half" idx="49"/>
          </p:nvPr>
        </p:nvSpPr>
        <p:spPr/>
        <p:txBody>
          <a:bodyPr/>
          <a:lstStyle/>
          <a:p>
            <a:endParaRPr lang="en-US"/>
          </a:p>
        </p:txBody>
      </p:sp>
      <p:sp>
        <p:nvSpPr>
          <p:cNvPr id="40" name="Text Placeholder 39">
            <a:extLst>
              <a:ext uri="{FF2B5EF4-FFF2-40B4-BE49-F238E27FC236}">
                <a16:creationId xmlns:a16="http://schemas.microsoft.com/office/drawing/2014/main" id="{749B7D88-A18F-8B67-0218-6626CDB1BB64}"/>
              </a:ext>
            </a:extLst>
          </p:cNvPr>
          <p:cNvSpPr>
            <a:spLocks noGrp="1"/>
          </p:cNvSpPr>
          <p:nvPr>
            <p:ph type="body" sz="half" idx="50"/>
          </p:nvPr>
        </p:nvSpPr>
        <p:spPr/>
        <p:txBody>
          <a:bodyPr/>
          <a:lstStyle/>
          <a:p>
            <a:endParaRPr lang="en-US"/>
          </a:p>
        </p:txBody>
      </p:sp>
      <p:pic>
        <p:nvPicPr>
          <p:cNvPr id="41" name="Picture Placeholder 40"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3198149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67AC64-CF47-B725-2BA0-419A42DB9176}"/>
              </a:ext>
            </a:extLst>
          </p:cNvPr>
          <p:cNvSpPr>
            <a:spLocks noGrp="1"/>
          </p:cNvSpPr>
          <p:nvPr>
            <p:ph type="ctrTitle"/>
          </p:nvPr>
        </p:nvSpPr>
        <p:spPr/>
        <p:txBody>
          <a:bodyPr/>
          <a:lstStyle/>
          <a:p>
            <a:r>
              <a:rPr lang="en-US" dirty="0" smtClean="0"/>
              <a:t>Deans </a:t>
            </a:r>
            <a:r>
              <a:rPr lang="en-US" dirty="0" err="1"/>
              <a:t>Deans</a:t>
            </a:r>
            <a:r>
              <a:rPr lang="en-US" dirty="0"/>
              <a:t> Primary School and Nursery </a:t>
            </a:r>
            <a:r>
              <a:rPr lang="en-US" dirty="0" smtClean="0"/>
              <a:t>Class</a:t>
            </a:r>
            <a:endParaRPr lang="en-US" dirty="0"/>
          </a:p>
        </p:txBody>
      </p:sp>
      <p:sp>
        <p:nvSpPr>
          <p:cNvPr id="4" name="Text Placeholder 3">
            <a:extLst>
              <a:ext uri="{FF2B5EF4-FFF2-40B4-BE49-F238E27FC236}">
                <a16:creationId xmlns:a16="http://schemas.microsoft.com/office/drawing/2014/main" id="{8CC79D06-5D9A-50A9-7DE1-AB01EB18432A}"/>
              </a:ext>
            </a:extLst>
          </p:cNvPr>
          <p:cNvSpPr>
            <a:spLocks noGrp="1"/>
          </p:cNvSpPr>
          <p:nvPr>
            <p:ph type="body" sz="half" idx="12"/>
          </p:nvPr>
        </p:nvSpPr>
        <p:spPr/>
        <p:txBody>
          <a:bodyPr/>
          <a:lstStyle/>
          <a:p>
            <a:r>
              <a:rPr lang="en-GB" dirty="0"/>
              <a:t>To continue to improve our curriculum offer to ensure children in our learning community experience engaging, high quality learning and teaching across the curriculum delivered through meaningful and exciting contexts, to allow all children to develop a range of skills for learning, life and work for now and in the future.  </a:t>
            </a:r>
            <a:endParaRPr lang="en-US" dirty="0"/>
          </a:p>
          <a:p>
            <a:endParaRPr lang="en-US" dirty="0"/>
          </a:p>
        </p:txBody>
      </p:sp>
      <p:sp>
        <p:nvSpPr>
          <p:cNvPr id="5" name="Text Placeholder 4">
            <a:extLst>
              <a:ext uri="{FF2B5EF4-FFF2-40B4-BE49-F238E27FC236}">
                <a16:creationId xmlns:a16="http://schemas.microsoft.com/office/drawing/2014/main" id="{EBB011A3-0D74-8BDF-70E2-A43B051FFB7E}"/>
              </a:ext>
            </a:extLst>
          </p:cNvPr>
          <p:cNvSpPr>
            <a:spLocks noGrp="1"/>
          </p:cNvSpPr>
          <p:nvPr>
            <p:ph type="body" sz="half" idx="14"/>
          </p:nvPr>
        </p:nvSpPr>
        <p:spPr/>
        <p:txBody>
          <a:bodyPr/>
          <a:lstStyle/>
          <a:p>
            <a:endParaRPr lang="en-US" dirty="0"/>
          </a:p>
        </p:txBody>
      </p:sp>
      <p:sp>
        <p:nvSpPr>
          <p:cNvPr id="6" name="Text Placeholder 5">
            <a:extLst>
              <a:ext uri="{FF2B5EF4-FFF2-40B4-BE49-F238E27FC236}">
                <a16:creationId xmlns:a16="http://schemas.microsoft.com/office/drawing/2014/main" id="{B356A2B8-B003-877A-B99F-C105F65F3201}"/>
              </a:ext>
            </a:extLst>
          </p:cNvPr>
          <p:cNvSpPr>
            <a:spLocks noGrp="1"/>
          </p:cNvSpPr>
          <p:nvPr>
            <p:ph type="body" sz="half" idx="15"/>
          </p:nvPr>
        </p:nvSpPr>
        <p:spPr>
          <a:xfrm>
            <a:off x="288648" y="3098256"/>
            <a:ext cx="3050899" cy="596348"/>
          </a:xfrm>
        </p:spPr>
        <p:txBody>
          <a:bodyPr/>
          <a:lstStyle/>
          <a:p>
            <a:r>
              <a:rPr lang="en-US" dirty="0" smtClean="0"/>
              <a:t>Refresh School Positive Relationship Policy </a:t>
            </a:r>
            <a:endParaRPr lang="en-US" dirty="0"/>
          </a:p>
        </p:txBody>
      </p:sp>
      <p:sp>
        <p:nvSpPr>
          <p:cNvPr id="7" name="Text Placeholder 6">
            <a:extLst>
              <a:ext uri="{FF2B5EF4-FFF2-40B4-BE49-F238E27FC236}">
                <a16:creationId xmlns:a16="http://schemas.microsoft.com/office/drawing/2014/main" id="{931EE829-0B32-7370-5213-21AF206A40AA}"/>
              </a:ext>
            </a:extLst>
          </p:cNvPr>
          <p:cNvSpPr>
            <a:spLocks noGrp="1"/>
          </p:cNvSpPr>
          <p:nvPr>
            <p:ph type="body" sz="half" idx="16"/>
          </p:nvPr>
        </p:nvSpPr>
        <p:spPr>
          <a:xfrm>
            <a:off x="288649" y="3694604"/>
            <a:ext cx="3050899" cy="396753"/>
          </a:xfrm>
        </p:spPr>
        <p:txBody>
          <a:bodyPr/>
          <a:lstStyle/>
          <a:p>
            <a:r>
              <a:rPr lang="en-US" dirty="0" err="1" smtClean="0"/>
              <a:t>Revist</a:t>
            </a:r>
            <a:r>
              <a:rPr lang="en-US" dirty="0" smtClean="0"/>
              <a:t> health and wellbeing curriculum and </a:t>
            </a:r>
            <a:r>
              <a:rPr lang="en-US" smtClean="0"/>
              <a:t>identify gaps </a:t>
            </a:r>
            <a:endParaRPr lang="en-US" dirty="0"/>
          </a:p>
        </p:txBody>
      </p:sp>
      <p:sp>
        <p:nvSpPr>
          <p:cNvPr id="8" name="Text Placeholder 7">
            <a:extLst>
              <a:ext uri="{FF2B5EF4-FFF2-40B4-BE49-F238E27FC236}">
                <a16:creationId xmlns:a16="http://schemas.microsoft.com/office/drawing/2014/main" id="{56AA504E-F172-FA01-0251-F4A85238B3C5}"/>
              </a:ext>
            </a:extLst>
          </p:cNvPr>
          <p:cNvSpPr>
            <a:spLocks noGrp="1"/>
          </p:cNvSpPr>
          <p:nvPr>
            <p:ph type="body" sz="half" idx="17"/>
          </p:nvPr>
        </p:nvSpPr>
        <p:spPr>
          <a:xfrm>
            <a:off x="288648" y="4258115"/>
            <a:ext cx="3050899" cy="715047"/>
          </a:xfrm>
        </p:spPr>
        <p:txBody>
          <a:bodyPr>
            <a:normAutofit/>
          </a:bodyPr>
          <a:lstStyle/>
          <a:p>
            <a:endParaRPr lang="en-US" dirty="0"/>
          </a:p>
        </p:txBody>
      </p:sp>
      <p:sp>
        <p:nvSpPr>
          <p:cNvPr id="9" name="Text Placeholder 8">
            <a:extLst>
              <a:ext uri="{FF2B5EF4-FFF2-40B4-BE49-F238E27FC236}">
                <a16:creationId xmlns:a16="http://schemas.microsoft.com/office/drawing/2014/main" id="{4D47A76E-EA66-1786-A102-25F8E1D59B5B}"/>
              </a:ext>
            </a:extLst>
          </p:cNvPr>
          <p:cNvSpPr>
            <a:spLocks noGrp="1"/>
          </p:cNvSpPr>
          <p:nvPr>
            <p:ph type="body" sz="half" idx="18"/>
          </p:nvPr>
        </p:nvSpPr>
        <p:spPr/>
        <p:txBody>
          <a:bodyPr/>
          <a:lstStyle/>
          <a:p>
            <a:endParaRPr lang="en-US" dirty="0"/>
          </a:p>
        </p:txBody>
      </p:sp>
      <p:sp>
        <p:nvSpPr>
          <p:cNvPr id="10" name="Text Placeholder 9">
            <a:extLst>
              <a:ext uri="{FF2B5EF4-FFF2-40B4-BE49-F238E27FC236}">
                <a16:creationId xmlns:a16="http://schemas.microsoft.com/office/drawing/2014/main" id="{5EB0A889-8E64-8B96-CF2F-85B11810B1B5}"/>
              </a:ext>
            </a:extLst>
          </p:cNvPr>
          <p:cNvSpPr>
            <a:spLocks noGrp="1"/>
          </p:cNvSpPr>
          <p:nvPr>
            <p:ph type="body" sz="half" idx="19"/>
          </p:nvPr>
        </p:nvSpPr>
        <p:spPr/>
        <p:txBody>
          <a:bodyPr/>
          <a:lstStyle/>
          <a:p>
            <a:endParaRPr lang="en-US"/>
          </a:p>
        </p:txBody>
      </p:sp>
      <p:sp>
        <p:nvSpPr>
          <p:cNvPr id="11" name="Text Placeholder 10">
            <a:extLst>
              <a:ext uri="{FF2B5EF4-FFF2-40B4-BE49-F238E27FC236}">
                <a16:creationId xmlns:a16="http://schemas.microsoft.com/office/drawing/2014/main" id="{6E7F2F51-7F38-B8C2-A683-8AD7F6F2D403}"/>
              </a:ext>
            </a:extLst>
          </p:cNvPr>
          <p:cNvSpPr>
            <a:spLocks noGrp="1"/>
          </p:cNvSpPr>
          <p:nvPr>
            <p:ph type="body" sz="half" idx="20"/>
          </p:nvPr>
        </p:nvSpPr>
        <p:spPr/>
        <p:txBody>
          <a:bodyPr/>
          <a:lstStyle/>
          <a:p>
            <a:r>
              <a:rPr lang="en-US" dirty="0" smtClean="0"/>
              <a:t>Continue to engage with rights through assemblies, displays, projects 	</a:t>
            </a:r>
            <a:endParaRPr lang="en-US" dirty="0"/>
          </a:p>
        </p:txBody>
      </p:sp>
      <p:sp>
        <p:nvSpPr>
          <p:cNvPr id="12" name="Text Placeholder 11">
            <a:extLst>
              <a:ext uri="{FF2B5EF4-FFF2-40B4-BE49-F238E27FC236}">
                <a16:creationId xmlns:a16="http://schemas.microsoft.com/office/drawing/2014/main" id="{CE8ACAB3-2DAB-382F-CA4B-D8C7CB2F6738}"/>
              </a:ext>
            </a:extLst>
          </p:cNvPr>
          <p:cNvSpPr>
            <a:spLocks noGrp="1"/>
          </p:cNvSpPr>
          <p:nvPr>
            <p:ph type="body" sz="half" idx="22"/>
          </p:nvPr>
        </p:nvSpPr>
        <p:spPr/>
        <p:txBody>
          <a:bodyPr/>
          <a:lstStyle/>
          <a:p>
            <a:r>
              <a:rPr lang="en-US" dirty="0" smtClean="0"/>
              <a:t>All staff and HWB Champion </a:t>
            </a:r>
            <a:endParaRPr lang="en-US" dirty="0"/>
          </a:p>
        </p:txBody>
      </p:sp>
      <p:sp>
        <p:nvSpPr>
          <p:cNvPr id="13" name="Text Placeholder 12">
            <a:extLst>
              <a:ext uri="{FF2B5EF4-FFF2-40B4-BE49-F238E27FC236}">
                <a16:creationId xmlns:a16="http://schemas.microsoft.com/office/drawing/2014/main" id="{06C16498-BF1A-08AE-2714-76947C3B5CF7}"/>
              </a:ext>
            </a:extLst>
          </p:cNvPr>
          <p:cNvSpPr>
            <a:spLocks noGrp="1"/>
          </p:cNvSpPr>
          <p:nvPr>
            <p:ph type="body" sz="half" idx="23"/>
          </p:nvPr>
        </p:nvSpPr>
        <p:spPr/>
        <p:txBody>
          <a:bodyPr/>
          <a:lstStyle/>
          <a:p>
            <a:r>
              <a:rPr lang="en-US" dirty="0" smtClean="0"/>
              <a:t>December 2024</a:t>
            </a:r>
            <a:endParaRPr lang="en-US" dirty="0"/>
          </a:p>
        </p:txBody>
      </p:sp>
      <p:sp>
        <p:nvSpPr>
          <p:cNvPr id="14" name="Text Placeholder 13">
            <a:extLst>
              <a:ext uri="{FF2B5EF4-FFF2-40B4-BE49-F238E27FC236}">
                <a16:creationId xmlns:a16="http://schemas.microsoft.com/office/drawing/2014/main" id="{8F99C01C-6C55-20C2-D881-A447AE89714A}"/>
              </a:ext>
            </a:extLst>
          </p:cNvPr>
          <p:cNvSpPr>
            <a:spLocks noGrp="1"/>
          </p:cNvSpPr>
          <p:nvPr>
            <p:ph type="body" sz="half" idx="24"/>
          </p:nvPr>
        </p:nvSpPr>
        <p:spPr>
          <a:xfrm>
            <a:off x="8378565" y="3107691"/>
            <a:ext cx="2666585" cy="678230"/>
          </a:xfrm>
        </p:spPr>
        <p:txBody>
          <a:bodyPr/>
          <a:lstStyle/>
          <a:p>
            <a:r>
              <a:rPr lang="en-US" dirty="0" smtClean="0"/>
              <a:t>Silver RRSA </a:t>
            </a:r>
            <a:r>
              <a:rPr lang="en-US" dirty="0" err="1" smtClean="0"/>
              <a:t>Accrediation</a:t>
            </a:r>
            <a:r>
              <a:rPr lang="en-US" dirty="0" smtClean="0"/>
              <a:t> taken forward by HWB Champions and mini champs </a:t>
            </a:r>
            <a:endParaRPr lang="en-US" dirty="0"/>
          </a:p>
        </p:txBody>
      </p:sp>
      <p:sp>
        <p:nvSpPr>
          <p:cNvPr id="15" name="Text Placeholder 14">
            <a:extLst>
              <a:ext uri="{FF2B5EF4-FFF2-40B4-BE49-F238E27FC236}">
                <a16:creationId xmlns:a16="http://schemas.microsoft.com/office/drawing/2014/main" id="{F5DCBA5A-2539-4652-C8DC-05AB80B265A9}"/>
              </a:ext>
            </a:extLst>
          </p:cNvPr>
          <p:cNvSpPr>
            <a:spLocks noGrp="1"/>
          </p:cNvSpPr>
          <p:nvPr>
            <p:ph type="body" sz="half" idx="25"/>
          </p:nvPr>
        </p:nvSpPr>
        <p:spPr/>
        <p:txBody>
          <a:bodyPr/>
          <a:lstStyle/>
          <a:p>
            <a:endParaRPr lang="en-US"/>
          </a:p>
        </p:txBody>
      </p:sp>
      <p:sp>
        <p:nvSpPr>
          <p:cNvPr id="16" name="Text Placeholder 15">
            <a:extLst>
              <a:ext uri="{FF2B5EF4-FFF2-40B4-BE49-F238E27FC236}">
                <a16:creationId xmlns:a16="http://schemas.microsoft.com/office/drawing/2014/main" id="{51853334-850C-24D6-0387-3CCA88900505}"/>
              </a:ext>
            </a:extLst>
          </p:cNvPr>
          <p:cNvSpPr>
            <a:spLocks noGrp="1"/>
          </p:cNvSpPr>
          <p:nvPr>
            <p:ph type="body" sz="half" idx="26"/>
          </p:nvPr>
        </p:nvSpPr>
        <p:spPr/>
        <p:txBody>
          <a:bodyPr/>
          <a:lstStyle/>
          <a:p>
            <a:r>
              <a:rPr lang="en-US" dirty="0"/>
              <a:t>All staff engage with Circle Document </a:t>
            </a:r>
          </a:p>
          <a:p>
            <a:endParaRPr lang="en-US" dirty="0"/>
          </a:p>
        </p:txBody>
      </p:sp>
      <p:sp>
        <p:nvSpPr>
          <p:cNvPr id="17" name="Text Placeholder 16">
            <a:extLst>
              <a:ext uri="{FF2B5EF4-FFF2-40B4-BE49-F238E27FC236}">
                <a16:creationId xmlns:a16="http://schemas.microsoft.com/office/drawing/2014/main" id="{C5D3292F-FADF-068E-58B3-61516C2335EA}"/>
              </a:ext>
            </a:extLst>
          </p:cNvPr>
          <p:cNvSpPr>
            <a:spLocks noGrp="1"/>
          </p:cNvSpPr>
          <p:nvPr>
            <p:ph type="body" sz="half" idx="27"/>
          </p:nvPr>
        </p:nvSpPr>
        <p:spPr/>
        <p:txBody>
          <a:bodyPr/>
          <a:lstStyle/>
          <a:p>
            <a:r>
              <a:rPr lang="en-US" dirty="0" smtClean="0"/>
              <a:t>All </a:t>
            </a:r>
            <a:r>
              <a:rPr lang="en-US" dirty="0" err="1" smtClean="0"/>
              <a:t>cstaff</a:t>
            </a:r>
            <a:r>
              <a:rPr lang="en-US" dirty="0" smtClean="0"/>
              <a:t> </a:t>
            </a:r>
            <a:endParaRPr lang="en-US" dirty="0"/>
          </a:p>
        </p:txBody>
      </p:sp>
      <p:sp>
        <p:nvSpPr>
          <p:cNvPr id="18" name="Text Placeholder 17">
            <a:extLst>
              <a:ext uri="{FF2B5EF4-FFF2-40B4-BE49-F238E27FC236}">
                <a16:creationId xmlns:a16="http://schemas.microsoft.com/office/drawing/2014/main" id="{FAB96571-EA20-4731-4863-351B3D601B25}"/>
              </a:ext>
            </a:extLst>
          </p:cNvPr>
          <p:cNvSpPr>
            <a:spLocks noGrp="1"/>
          </p:cNvSpPr>
          <p:nvPr>
            <p:ph type="body" sz="half" idx="28"/>
          </p:nvPr>
        </p:nvSpPr>
        <p:spPr/>
        <p:txBody>
          <a:bodyPr/>
          <a:lstStyle/>
          <a:p>
            <a:r>
              <a:rPr lang="en-US" dirty="0" smtClean="0"/>
              <a:t>August Inset </a:t>
            </a:r>
            <a:endParaRPr lang="en-US" dirty="0"/>
          </a:p>
        </p:txBody>
      </p:sp>
      <p:sp>
        <p:nvSpPr>
          <p:cNvPr id="19" name="Text Placeholder 18">
            <a:extLst>
              <a:ext uri="{FF2B5EF4-FFF2-40B4-BE49-F238E27FC236}">
                <a16:creationId xmlns:a16="http://schemas.microsoft.com/office/drawing/2014/main" id="{C931BDF0-42CF-4869-98AD-4047951C061E}"/>
              </a:ext>
            </a:extLst>
          </p:cNvPr>
          <p:cNvSpPr>
            <a:spLocks noGrp="1"/>
          </p:cNvSpPr>
          <p:nvPr>
            <p:ph type="body" sz="half" idx="29"/>
          </p:nvPr>
        </p:nvSpPr>
        <p:spPr/>
        <p:txBody>
          <a:bodyPr/>
          <a:lstStyle/>
          <a:p>
            <a:r>
              <a:rPr lang="en-US" dirty="0" smtClean="0"/>
              <a:t>Classroom environments across our school are consistent and School Environment Checklist updated – 100% compliance </a:t>
            </a:r>
            <a:endParaRPr lang="en-US" dirty="0"/>
          </a:p>
        </p:txBody>
      </p:sp>
      <p:sp>
        <p:nvSpPr>
          <p:cNvPr id="20" name="Text Placeholder 19">
            <a:extLst>
              <a:ext uri="{FF2B5EF4-FFF2-40B4-BE49-F238E27FC236}">
                <a16:creationId xmlns:a16="http://schemas.microsoft.com/office/drawing/2014/main" id="{CCB460F1-1532-C25C-EFC5-EEA5C9FE1C70}"/>
              </a:ext>
            </a:extLst>
          </p:cNvPr>
          <p:cNvSpPr>
            <a:spLocks noGrp="1"/>
          </p:cNvSpPr>
          <p:nvPr>
            <p:ph type="body" sz="half" idx="30"/>
          </p:nvPr>
        </p:nvSpPr>
        <p:spPr/>
        <p:txBody>
          <a:bodyPr/>
          <a:lstStyle/>
          <a:p>
            <a:endParaRPr lang="en-US"/>
          </a:p>
        </p:txBody>
      </p:sp>
      <p:sp>
        <p:nvSpPr>
          <p:cNvPr id="21" name="Text Placeholder 20">
            <a:extLst>
              <a:ext uri="{FF2B5EF4-FFF2-40B4-BE49-F238E27FC236}">
                <a16:creationId xmlns:a16="http://schemas.microsoft.com/office/drawing/2014/main" id="{799AB45F-DE28-A744-71CC-7332229A3552}"/>
              </a:ext>
            </a:extLst>
          </p:cNvPr>
          <p:cNvSpPr>
            <a:spLocks noGrp="1"/>
          </p:cNvSpPr>
          <p:nvPr>
            <p:ph type="body" sz="half" idx="31"/>
          </p:nvPr>
        </p:nvSpPr>
        <p:spPr/>
        <p:txBody>
          <a:bodyPr/>
          <a:lstStyle/>
          <a:p>
            <a:r>
              <a:rPr lang="en-US" dirty="0"/>
              <a:t>All staff engage in Zones of Regulation training </a:t>
            </a:r>
          </a:p>
          <a:p>
            <a:endParaRPr lang="en-US" dirty="0"/>
          </a:p>
        </p:txBody>
      </p:sp>
      <p:sp>
        <p:nvSpPr>
          <p:cNvPr id="22" name="Text Placeholder 21">
            <a:extLst>
              <a:ext uri="{FF2B5EF4-FFF2-40B4-BE49-F238E27FC236}">
                <a16:creationId xmlns:a16="http://schemas.microsoft.com/office/drawing/2014/main" id="{AD20C2AB-8550-F343-C0D3-E0AEBCB94A04}"/>
              </a:ext>
            </a:extLst>
          </p:cNvPr>
          <p:cNvSpPr>
            <a:spLocks noGrp="1"/>
          </p:cNvSpPr>
          <p:nvPr>
            <p:ph type="body" sz="half" idx="32"/>
          </p:nvPr>
        </p:nvSpPr>
        <p:spPr/>
        <p:txBody>
          <a:bodyPr/>
          <a:lstStyle/>
          <a:p>
            <a:r>
              <a:rPr lang="en-US" dirty="0" smtClean="0"/>
              <a:t>All staff</a:t>
            </a:r>
            <a:endParaRPr lang="en-US" dirty="0"/>
          </a:p>
        </p:txBody>
      </p:sp>
      <p:sp>
        <p:nvSpPr>
          <p:cNvPr id="23" name="Text Placeholder 22">
            <a:extLst>
              <a:ext uri="{FF2B5EF4-FFF2-40B4-BE49-F238E27FC236}">
                <a16:creationId xmlns:a16="http://schemas.microsoft.com/office/drawing/2014/main" id="{49B61229-9E83-9FD5-B710-7350A0FC5B81}"/>
              </a:ext>
            </a:extLst>
          </p:cNvPr>
          <p:cNvSpPr>
            <a:spLocks noGrp="1"/>
          </p:cNvSpPr>
          <p:nvPr>
            <p:ph type="body" sz="half" idx="33"/>
          </p:nvPr>
        </p:nvSpPr>
        <p:spPr/>
        <p:txBody>
          <a:bodyPr/>
          <a:lstStyle/>
          <a:p>
            <a:r>
              <a:rPr lang="en-US" dirty="0" err="1" smtClean="0"/>
              <a:t>Octoner</a:t>
            </a:r>
            <a:r>
              <a:rPr lang="en-US" dirty="0" smtClean="0"/>
              <a:t> 2024</a:t>
            </a:r>
            <a:endParaRPr lang="en-US" dirty="0"/>
          </a:p>
        </p:txBody>
      </p:sp>
      <p:sp>
        <p:nvSpPr>
          <p:cNvPr id="24" name="Text Placeholder 23">
            <a:extLst>
              <a:ext uri="{FF2B5EF4-FFF2-40B4-BE49-F238E27FC236}">
                <a16:creationId xmlns:a16="http://schemas.microsoft.com/office/drawing/2014/main" id="{D44C7673-2F9E-D9DE-4A33-F4C8A3A2172A}"/>
              </a:ext>
            </a:extLst>
          </p:cNvPr>
          <p:cNvSpPr>
            <a:spLocks noGrp="1"/>
          </p:cNvSpPr>
          <p:nvPr>
            <p:ph type="body" sz="half" idx="34"/>
          </p:nvPr>
        </p:nvSpPr>
        <p:spPr>
          <a:xfrm>
            <a:off x="8378565" y="4314317"/>
            <a:ext cx="2666585" cy="651047"/>
          </a:xfrm>
        </p:spPr>
        <p:txBody>
          <a:bodyPr/>
          <a:lstStyle/>
          <a:p>
            <a:r>
              <a:rPr lang="en-US" dirty="0" smtClean="0"/>
              <a:t>Zones of regulation embedded within restorative conversations across our school – 90% or more of learners can confidently explain their thoughts and feelings </a:t>
            </a:r>
            <a:endParaRPr lang="en-US" dirty="0"/>
          </a:p>
        </p:txBody>
      </p:sp>
      <p:sp>
        <p:nvSpPr>
          <p:cNvPr id="25" name="Text Placeholder 24">
            <a:extLst>
              <a:ext uri="{FF2B5EF4-FFF2-40B4-BE49-F238E27FC236}">
                <a16:creationId xmlns:a16="http://schemas.microsoft.com/office/drawing/2014/main" id="{C2C3B8EB-0F85-F213-CE66-8AAA17BD8257}"/>
              </a:ext>
            </a:extLst>
          </p:cNvPr>
          <p:cNvSpPr>
            <a:spLocks noGrp="1"/>
          </p:cNvSpPr>
          <p:nvPr>
            <p:ph type="body" sz="half" idx="35"/>
          </p:nvPr>
        </p:nvSpPr>
        <p:spPr/>
        <p:txBody>
          <a:bodyPr/>
          <a:lstStyle/>
          <a:p>
            <a:endParaRPr lang="en-US"/>
          </a:p>
        </p:txBody>
      </p:sp>
      <p:sp>
        <p:nvSpPr>
          <p:cNvPr id="26" name="Text Placeholder 25">
            <a:extLst>
              <a:ext uri="{FF2B5EF4-FFF2-40B4-BE49-F238E27FC236}">
                <a16:creationId xmlns:a16="http://schemas.microsoft.com/office/drawing/2014/main" id="{A9FA8C88-5CE8-FD8D-3F58-1DEB6C30FBB6}"/>
              </a:ext>
            </a:extLst>
          </p:cNvPr>
          <p:cNvSpPr>
            <a:spLocks noGrp="1"/>
          </p:cNvSpPr>
          <p:nvPr>
            <p:ph type="body" sz="half" idx="36"/>
          </p:nvPr>
        </p:nvSpPr>
        <p:spPr/>
        <p:txBody>
          <a:bodyPr/>
          <a:lstStyle/>
          <a:p>
            <a:r>
              <a:rPr lang="en-US" dirty="0" smtClean="0"/>
              <a:t>Nurture Charter identified for each classroom based on Trauma Informed Practice 2 training and CIRCLE document </a:t>
            </a:r>
            <a:endParaRPr lang="en-US" dirty="0"/>
          </a:p>
        </p:txBody>
      </p:sp>
      <p:sp>
        <p:nvSpPr>
          <p:cNvPr id="27" name="Text Placeholder 26">
            <a:extLst>
              <a:ext uri="{FF2B5EF4-FFF2-40B4-BE49-F238E27FC236}">
                <a16:creationId xmlns:a16="http://schemas.microsoft.com/office/drawing/2014/main" id="{357C9D38-1C59-A3B8-4A32-50F45C80DCE2}"/>
              </a:ext>
            </a:extLst>
          </p:cNvPr>
          <p:cNvSpPr>
            <a:spLocks noGrp="1"/>
          </p:cNvSpPr>
          <p:nvPr>
            <p:ph type="body" sz="half" idx="37"/>
          </p:nvPr>
        </p:nvSpPr>
        <p:spPr/>
        <p:txBody>
          <a:bodyPr/>
          <a:lstStyle/>
          <a:p>
            <a:r>
              <a:rPr lang="en-US" dirty="0" smtClean="0"/>
              <a:t>All Staff </a:t>
            </a:r>
            <a:endParaRPr lang="en-US" dirty="0"/>
          </a:p>
        </p:txBody>
      </p:sp>
      <p:sp>
        <p:nvSpPr>
          <p:cNvPr id="28" name="Text Placeholder 27">
            <a:extLst>
              <a:ext uri="{FF2B5EF4-FFF2-40B4-BE49-F238E27FC236}">
                <a16:creationId xmlns:a16="http://schemas.microsoft.com/office/drawing/2014/main" id="{C42D140A-8386-D5DC-96E7-95FA7652D0FD}"/>
              </a:ext>
            </a:extLst>
          </p:cNvPr>
          <p:cNvSpPr>
            <a:spLocks noGrp="1"/>
          </p:cNvSpPr>
          <p:nvPr>
            <p:ph type="body" sz="half" idx="38"/>
          </p:nvPr>
        </p:nvSpPr>
        <p:spPr/>
        <p:txBody>
          <a:bodyPr/>
          <a:lstStyle/>
          <a:p>
            <a:r>
              <a:rPr lang="en-US" dirty="0" err="1" smtClean="0"/>
              <a:t>Ocotber</a:t>
            </a:r>
            <a:r>
              <a:rPr lang="en-US" dirty="0" smtClean="0"/>
              <a:t> Inset </a:t>
            </a:r>
            <a:endParaRPr lang="en-US" dirty="0"/>
          </a:p>
        </p:txBody>
      </p:sp>
      <p:sp>
        <p:nvSpPr>
          <p:cNvPr id="29" name="Text Placeholder 28">
            <a:extLst>
              <a:ext uri="{FF2B5EF4-FFF2-40B4-BE49-F238E27FC236}">
                <a16:creationId xmlns:a16="http://schemas.microsoft.com/office/drawing/2014/main" id="{5B89A65D-DF01-FF51-F1ED-8C30422596AD}"/>
              </a:ext>
            </a:extLst>
          </p:cNvPr>
          <p:cNvSpPr>
            <a:spLocks noGrp="1"/>
          </p:cNvSpPr>
          <p:nvPr>
            <p:ph type="body" sz="half" idx="39"/>
          </p:nvPr>
        </p:nvSpPr>
        <p:spPr/>
        <p:txBody>
          <a:bodyPr/>
          <a:lstStyle/>
          <a:p>
            <a:r>
              <a:rPr lang="en-US" dirty="0" smtClean="0"/>
              <a:t>All classes have a nurture charter in place and through pupil learning conversations, more than 90% of children can discuss positive impact</a:t>
            </a:r>
            <a:endParaRPr lang="en-US" dirty="0"/>
          </a:p>
        </p:txBody>
      </p:sp>
      <p:sp>
        <p:nvSpPr>
          <p:cNvPr id="30" name="Text Placeholder 29">
            <a:extLst>
              <a:ext uri="{FF2B5EF4-FFF2-40B4-BE49-F238E27FC236}">
                <a16:creationId xmlns:a16="http://schemas.microsoft.com/office/drawing/2014/main" id="{76DEDC30-34ED-AAFB-0FA4-CB818A8B6C42}"/>
              </a:ext>
            </a:extLst>
          </p:cNvPr>
          <p:cNvSpPr>
            <a:spLocks noGrp="1"/>
          </p:cNvSpPr>
          <p:nvPr>
            <p:ph type="body" sz="half" idx="40"/>
          </p:nvPr>
        </p:nvSpPr>
        <p:spPr/>
        <p:txBody>
          <a:bodyPr/>
          <a:lstStyle/>
          <a:p>
            <a:endParaRPr lang="en-US"/>
          </a:p>
        </p:txBody>
      </p:sp>
      <p:sp>
        <p:nvSpPr>
          <p:cNvPr id="31" name="Text Placeholder 30">
            <a:extLst>
              <a:ext uri="{FF2B5EF4-FFF2-40B4-BE49-F238E27FC236}">
                <a16:creationId xmlns:a16="http://schemas.microsoft.com/office/drawing/2014/main" id="{4A96EF32-44A1-43BD-719B-F6FA189D4ED0}"/>
              </a:ext>
            </a:extLst>
          </p:cNvPr>
          <p:cNvSpPr>
            <a:spLocks noGrp="1"/>
          </p:cNvSpPr>
          <p:nvPr>
            <p:ph type="body" sz="half" idx="41"/>
          </p:nvPr>
        </p:nvSpPr>
        <p:spPr/>
        <p:txBody>
          <a:bodyPr/>
          <a:lstStyle/>
          <a:p>
            <a:endParaRPr lang="en-US"/>
          </a:p>
        </p:txBody>
      </p:sp>
      <p:sp>
        <p:nvSpPr>
          <p:cNvPr id="32" name="Text Placeholder 31">
            <a:extLst>
              <a:ext uri="{FF2B5EF4-FFF2-40B4-BE49-F238E27FC236}">
                <a16:creationId xmlns:a16="http://schemas.microsoft.com/office/drawing/2014/main" id="{BCC64D2D-0359-998F-E7F7-79499D7B2A0E}"/>
              </a:ext>
            </a:extLst>
          </p:cNvPr>
          <p:cNvSpPr>
            <a:spLocks noGrp="1"/>
          </p:cNvSpPr>
          <p:nvPr>
            <p:ph type="body" sz="half" idx="42"/>
          </p:nvPr>
        </p:nvSpPr>
        <p:spPr/>
        <p:txBody>
          <a:bodyPr/>
          <a:lstStyle/>
          <a:p>
            <a:endParaRPr lang="en-US"/>
          </a:p>
        </p:txBody>
      </p:sp>
      <p:sp>
        <p:nvSpPr>
          <p:cNvPr id="33" name="Text Placeholder 32">
            <a:extLst>
              <a:ext uri="{FF2B5EF4-FFF2-40B4-BE49-F238E27FC236}">
                <a16:creationId xmlns:a16="http://schemas.microsoft.com/office/drawing/2014/main" id="{E0174E60-7F0A-F104-489E-420D8F3BA855}"/>
              </a:ext>
            </a:extLst>
          </p:cNvPr>
          <p:cNvSpPr>
            <a:spLocks noGrp="1"/>
          </p:cNvSpPr>
          <p:nvPr>
            <p:ph type="body" sz="half" idx="43"/>
          </p:nvPr>
        </p:nvSpPr>
        <p:spPr/>
        <p:txBody>
          <a:bodyPr/>
          <a:lstStyle/>
          <a:p>
            <a:endParaRPr lang="en-US"/>
          </a:p>
        </p:txBody>
      </p:sp>
      <p:sp>
        <p:nvSpPr>
          <p:cNvPr id="34" name="Text Placeholder 33">
            <a:extLst>
              <a:ext uri="{FF2B5EF4-FFF2-40B4-BE49-F238E27FC236}">
                <a16:creationId xmlns:a16="http://schemas.microsoft.com/office/drawing/2014/main" id="{EE807972-088D-24FA-B5F7-5A4B6024947D}"/>
              </a:ext>
            </a:extLst>
          </p:cNvPr>
          <p:cNvSpPr>
            <a:spLocks noGrp="1"/>
          </p:cNvSpPr>
          <p:nvPr>
            <p:ph type="body" sz="half" idx="44"/>
          </p:nvPr>
        </p:nvSpPr>
        <p:spPr/>
        <p:txBody>
          <a:bodyPr/>
          <a:lstStyle/>
          <a:p>
            <a:endParaRPr lang="en-US"/>
          </a:p>
        </p:txBody>
      </p:sp>
      <p:sp>
        <p:nvSpPr>
          <p:cNvPr id="35" name="Text Placeholder 34">
            <a:extLst>
              <a:ext uri="{FF2B5EF4-FFF2-40B4-BE49-F238E27FC236}">
                <a16:creationId xmlns:a16="http://schemas.microsoft.com/office/drawing/2014/main" id="{5C7D60AC-3487-F516-C095-390DE8FC082B}"/>
              </a:ext>
            </a:extLst>
          </p:cNvPr>
          <p:cNvSpPr>
            <a:spLocks noGrp="1"/>
          </p:cNvSpPr>
          <p:nvPr>
            <p:ph type="body" sz="half" idx="45"/>
          </p:nvPr>
        </p:nvSpPr>
        <p:spPr/>
        <p:txBody>
          <a:bodyPr/>
          <a:lstStyle/>
          <a:p>
            <a:endParaRPr lang="en-US"/>
          </a:p>
        </p:txBody>
      </p:sp>
      <p:pic>
        <p:nvPicPr>
          <p:cNvPr id="36" name="Picture Placeholder 35" descr="C:\Users\karlyn.wallace\Desktop\deans-values.jpg"/>
          <p:cNvPicPr>
            <a:picLocks noGrp="1"/>
          </p:cNvPicPr>
          <p:nvPr>
            <p:ph type="pic" sz="quarter" idx="13"/>
          </p:nvPr>
        </p:nvPicPr>
        <p:blipFill>
          <a:blip r:embed="rId2" cstate="print">
            <a:extLst>
              <a:ext uri="{28A0092B-C50C-407E-A947-70E740481C1C}">
                <a14:useLocalDpi xmlns:a14="http://schemas.microsoft.com/office/drawing/2010/main" val="0"/>
              </a:ext>
            </a:extLst>
          </a:blip>
          <a:srcRect t="13592" b="13592"/>
          <a:stretch>
            <a:fillRect/>
          </a:stretch>
        </p:blipFill>
        <p:spPr bwMode="auto">
          <a:prstGeom prst="rect">
            <a:avLst/>
          </a:prstGeom>
          <a:noFill/>
          <a:ln>
            <a:noFill/>
          </a:ln>
        </p:spPr>
      </p:pic>
    </p:spTree>
    <p:extLst>
      <p:ext uri="{BB962C8B-B14F-4D97-AF65-F5344CB8AC3E}">
        <p14:creationId xmlns:p14="http://schemas.microsoft.com/office/powerpoint/2010/main" val="327164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3E93C11EC77544A28FEA1DCEC61EBA" ma:contentTypeVersion="2" ma:contentTypeDescription="Create a new document." ma:contentTypeScope="" ma:versionID="c7e6e42a2eba6fb022526ba0cf429e57">
  <xsd:schema xmlns:xsd="http://www.w3.org/2001/XMLSchema" xmlns:xs="http://www.w3.org/2001/XMLSchema" xmlns:p="http://schemas.microsoft.com/office/2006/metadata/properties" xmlns:ns2="0cbe0255-eed0-41b5-8312-efd4420e542e" targetNamespace="http://schemas.microsoft.com/office/2006/metadata/properties" ma:root="true" ma:fieldsID="83ff76205a8723ed8e95e47f50c64b1f" ns2:_="">
    <xsd:import namespace="0cbe0255-eed0-41b5-8312-efd4420e542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e0255-eed0-41b5-8312-efd4420e54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2CC51B-A83D-4079-978E-268F921EA436}">
  <ds:schemaRefs>
    <ds:schemaRef ds:uri="http://schemas.microsoft.com/sharepoint/v3/contenttype/forms"/>
  </ds:schemaRefs>
</ds:datastoreItem>
</file>

<file path=customXml/itemProps2.xml><?xml version="1.0" encoding="utf-8"?>
<ds:datastoreItem xmlns:ds="http://schemas.openxmlformats.org/officeDocument/2006/customXml" ds:itemID="{A8EF4CCD-4744-4E5F-9D67-6EA1BF2335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e0255-eed0-41b5-8312-efd4420e5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21F65F-F73D-4127-82D8-CC72977CD216}">
  <ds:schemaRefs>
    <ds:schemaRef ds:uri="http://schemas.microsoft.com/office/2006/metadata/properties"/>
    <ds:schemaRef ds:uri="0cbe0255-eed0-41b5-8312-efd4420e542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10546</TotalTime>
  <Words>2717</Words>
  <Application>Microsoft Office PowerPoint</Application>
  <PresentationFormat>Widescreen</PresentationFormat>
  <Paragraphs>245</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Deans Primary School and Nursery Class</vt:lpstr>
      <vt:lpstr>Deans Primary School and Nursery Class</vt:lpstr>
      <vt:lpstr>Deans Primary School and Nursery Class</vt:lpstr>
      <vt:lpstr>Deans Primary School and Nursery Class</vt:lpstr>
      <vt:lpstr>Deans Primary School and Nursery Class</vt:lpstr>
      <vt:lpstr>Deans Primary School and Nursery Class</vt:lpstr>
      <vt:lpstr>Deans Primary School and Nursery Class</vt:lpstr>
      <vt:lpstr>Deans Primary School and Nursery Class</vt:lpstr>
      <vt:lpstr>Deans Deans Primary School and Nursery Class</vt:lpstr>
      <vt:lpstr>Deans Primary School and Nursery Class </vt:lpstr>
      <vt:lpstr>Deans Primary School and Nursery Class</vt:lpstr>
      <vt:lpstr>Deans Primary School and Nursery Class</vt:lpstr>
      <vt:lpstr>Deans Primary School and Nursery Class</vt:lpstr>
      <vt:lpstr>PowerPoint Presentation</vt:lpstr>
      <vt:lpstr>Deans Primary School and Nursery Class</vt:lpstr>
      <vt:lpstr>Deans Primary School and Nursery Class</vt:lpstr>
      <vt:lpstr>Deans Primary School and Nursery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stoomacca@gmail.com</dc:creator>
  <cp:lastModifiedBy>F Stewart</cp:lastModifiedBy>
  <cp:revision>41</cp:revision>
  <dcterms:created xsi:type="dcterms:W3CDTF">2023-05-03T10:46:10Z</dcterms:created>
  <dcterms:modified xsi:type="dcterms:W3CDTF">2024-06-17T09:39:29Z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0x010100563E93C11EC77544A28FEA1DCEC61EBA</vt:lpwstr>
  </property>
</Properties>
</file>