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665" r:id="rId2"/>
    <p:sldMasterId id="2147483691" r:id="rId3"/>
    <p:sldMasterId id="2147483683" r:id="rId4"/>
  </p:sldMasterIdLst>
  <p:notesMasterIdLst>
    <p:notesMasterId r:id="rId31"/>
  </p:notesMasterIdLst>
  <p:sldIdLst>
    <p:sldId id="258" r:id="rId5"/>
    <p:sldId id="1192" r:id="rId6"/>
    <p:sldId id="1184" r:id="rId7"/>
    <p:sldId id="1197" r:id="rId8"/>
    <p:sldId id="1202" r:id="rId9"/>
    <p:sldId id="1204" r:id="rId10"/>
    <p:sldId id="1200" r:id="rId11"/>
    <p:sldId id="1199" r:id="rId12"/>
    <p:sldId id="281" r:id="rId13"/>
    <p:sldId id="1198" r:id="rId14"/>
    <p:sldId id="1203" r:id="rId15"/>
    <p:sldId id="1205" r:id="rId16"/>
    <p:sldId id="1201" r:id="rId17"/>
    <p:sldId id="1206" r:id="rId18"/>
    <p:sldId id="263" r:id="rId19"/>
    <p:sldId id="1208" r:id="rId20"/>
    <p:sldId id="1210" r:id="rId21"/>
    <p:sldId id="1209" r:id="rId22"/>
    <p:sldId id="1211" r:id="rId23"/>
    <p:sldId id="1212" r:id="rId24"/>
    <p:sldId id="1213" r:id="rId25"/>
    <p:sldId id="1214" r:id="rId26"/>
    <p:sldId id="1215" r:id="rId27"/>
    <p:sldId id="1216" r:id="rId28"/>
    <p:sldId id="1217" r:id="rId29"/>
    <p:sldId id="122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guide id="4" orient="horz" pos="35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BBD"/>
    <a:srgbClr val="542A79"/>
    <a:srgbClr val="57707D"/>
    <a:srgbClr val="E9177D"/>
    <a:srgbClr val="E8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p:restoredTop sz="94674"/>
  </p:normalViewPr>
  <p:slideViewPr>
    <p:cSldViewPr snapToObjects="1" showGuides="1">
      <p:cViewPr varScale="1">
        <p:scale>
          <a:sx n="68" d="100"/>
          <a:sy n="68" d="100"/>
        </p:scale>
        <p:origin x="1080" y="60"/>
      </p:cViewPr>
      <p:guideLst>
        <p:guide pos="3840"/>
        <p:guide orient="horz" pos="2160"/>
        <p:guide orient="horz" pos="3581"/>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5411F-B777-A64D-9625-5323B7FE01BB}"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67B9B-CB4F-4C43-B26D-BFDA2F42F4DC}" type="slidenum">
              <a:rPr lang="en-US" smtClean="0"/>
              <a:t>‹#›</a:t>
            </a:fld>
            <a:endParaRPr lang="en-US"/>
          </a:p>
        </p:txBody>
      </p:sp>
    </p:spTree>
    <p:extLst>
      <p:ext uri="{BB962C8B-B14F-4D97-AF65-F5344CB8AC3E}">
        <p14:creationId xmlns:p14="http://schemas.microsoft.com/office/powerpoint/2010/main" val="36834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067B9B-CB4F-4C43-B26D-BFDA2F42F4DC}" type="slidenum">
              <a:rPr lang="en-US" smtClean="0"/>
              <a:t>15</a:t>
            </a:fld>
            <a:endParaRPr lang="en-US"/>
          </a:p>
        </p:txBody>
      </p:sp>
    </p:spTree>
    <p:extLst>
      <p:ext uri="{BB962C8B-B14F-4D97-AF65-F5344CB8AC3E}">
        <p14:creationId xmlns:p14="http://schemas.microsoft.com/office/powerpoint/2010/main" val="2177915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Illustr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600" y="1953467"/>
            <a:ext cx="6911975" cy="1475533"/>
          </a:xfrm>
        </p:spPr>
        <p:txBody>
          <a:bodyPr/>
          <a:lstStyle>
            <a:lvl1pPr algn="l">
              <a:defRPr baseline="0"/>
            </a:lvl1pPr>
          </a:lstStyle>
          <a:p>
            <a:r>
              <a:rPr lang="en-US" dirty="0"/>
              <a:t>Presentation Title</a:t>
            </a:r>
          </a:p>
        </p:txBody>
      </p:sp>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6256"/>
            <a:ext cx="4079875" cy="6884508"/>
          </a:xfrm>
          <a:prstGeom prst="rect">
            <a:avLst/>
          </a:prstGeom>
        </p:spPr>
      </p:pic>
      <p:sp>
        <p:nvSpPr>
          <p:cNvPr id="8" name="Text Placeholder 7"/>
          <p:cNvSpPr>
            <a:spLocks noGrp="1"/>
          </p:cNvSpPr>
          <p:nvPr>
            <p:ph type="body" sz="quarter" idx="15" hasCustomPrompt="1"/>
          </p:nvPr>
        </p:nvSpPr>
        <p:spPr>
          <a:xfrm>
            <a:off x="4800600" y="3573016"/>
            <a:ext cx="5688013" cy="648147"/>
          </a:xfrm>
          <a:prstGeom prst="rect">
            <a:avLst/>
          </a:prstGeom>
        </p:spPr>
        <p:txBody>
          <a:bodyPr lIns="0" tIns="0"/>
          <a:lstStyle>
            <a:lvl1pPr marL="0" indent="0">
              <a:buNone/>
              <a:defRPr sz="3600">
                <a:latin typeface="Arial" charset="0"/>
                <a:ea typeface="Arial" charset="0"/>
                <a:cs typeface="Arial" charset="0"/>
              </a:defRPr>
            </a:lvl1pPr>
          </a:lstStyle>
          <a:p>
            <a:pPr lvl="0"/>
            <a:r>
              <a:rPr lang="en-US" dirty="0"/>
              <a:t>Name</a:t>
            </a:r>
          </a:p>
        </p:txBody>
      </p:sp>
      <p:sp>
        <p:nvSpPr>
          <p:cNvPr id="9" name="Text Placeholder 7"/>
          <p:cNvSpPr>
            <a:spLocks noGrp="1"/>
          </p:cNvSpPr>
          <p:nvPr>
            <p:ph type="body" sz="quarter" idx="16" hasCustomPrompt="1"/>
          </p:nvPr>
        </p:nvSpPr>
        <p:spPr>
          <a:xfrm>
            <a:off x="4803493" y="4364610"/>
            <a:ext cx="5688013" cy="648147"/>
          </a:xfrm>
          <a:prstGeom prst="rect">
            <a:avLst/>
          </a:prstGeom>
        </p:spPr>
        <p:txBody>
          <a:bodyPr lIns="0" tIns="0"/>
          <a:lstStyle>
            <a:lvl1pPr marL="0" indent="0">
              <a:buNone/>
              <a:defRPr sz="2000">
                <a:latin typeface="Arial" charset="0"/>
                <a:ea typeface="Arial" charset="0"/>
                <a:cs typeface="Arial" charset="0"/>
              </a:defRPr>
            </a:lvl1pPr>
          </a:lstStyle>
          <a:p>
            <a:pPr lvl="0"/>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layout – Illustration/Bulle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839"/>
            <a:ext cx="4085309" cy="6893677"/>
          </a:xfrm>
          <a:prstGeom prst="rect">
            <a:avLst/>
          </a:prstGeom>
        </p:spPr>
      </p:pic>
      <p:sp>
        <p:nvSpPr>
          <p:cNvPr id="3" name="Footer Placeholder 2"/>
          <p:cNvSpPr>
            <a:spLocks noGrp="1"/>
          </p:cNvSpPr>
          <p:nvPr>
            <p:ph type="ftr" sz="quarter" idx="10"/>
          </p:nvPr>
        </p:nvSpPr>
        <p:spPr>
          <a:xfrm>
            <a:off x="6096000" y="6212336"/>
            <a:ext cx="4968552" cy="365125"/>
          </a:xfrm>
          <a:prstGeom prst="rect">
            <a:avLst/>
          </a:prstGeom>
        </p:spPr>
        <p:txBody>
          <a:bodyPr/>
          <a:lstStyle/>
          <a:p>
            <a:r>
              <a:rPr lang="en-US"/>
              <a:t>Presentation title / Date goes here</a:t>
            </a:r>
            <a:endParaRPr lang="en-US" dirty="0"/>
          </a:p>
        </p:txBody>
      </p:sp>
      <p:sp>
        <p:nvSpPr>
          <p:cNvPr id="4" name="Slide Number Placeholder 3"/>
          <p:cNvSpPr>
            <a:spLocks noGrp="1"/>
          </p:cNvSpPr>
          <p:nvPr>
            <p:ph type="sldNum" sz="quarter" idx="1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6" name="Text Placeholder 2"/>
          <p:cNvSpPr>
            <a:spLocks noGrp="1"/>
          </p:cNvSpPr>
          <p:nvPr>
            <p:ph type="body" sz="quarter" idx="12" hasCustomPrompt="1"/>
          </p:nvPr>
        </p:nvSpPr>
        <p:spPr>
          <a:xfrm>
            <a:off x="4556125" y="476250"/>
            <a:ext cx="7156450" cy="5473700"/>
          </a:xfrm>
          <a:prstGeom prst="rect">
            <a:avLst/>
          </a:prstGeom>
        </p:spPr>
        <p:txBody>
          <a:bodyPr/>
          <a:lstStyle>
            <a:lvl1pPr marL="505800" indent="-505800">
              <a:buFont typeface="Arial" charset="0"/>
              <a:buChar char="•"/>
              <a:defRPr sz="3600">
                <a:solidFill>
                  <a:schemeClr val="accent4"/>
                </a:solidFill>
                <a:latin typeface="Cambria" charset="0"/>
                <a:ea typeface="Cambria" charset="0"/>
                <a:cs typeface="Cambria" charset="0"/>
              </a:defRPr>
            </a:lvl1pPr>
            <a:lvl2pPr>
              <a:defRPr sz="5400">
                <a:latin typeface="Cambria" charset="0"/>
                <a:ea typeface="Cambria" charset="0"/>
                <a:cs typeface="Cambria" charset="0"/>
              </a:defRPr>
            </a:lvl2pPr>
            <a:lvl3pPr>
              <a:defRPr sz="5400">
                <a:latin typeface="Cambria" charset="0"/>
                <a:ea typeface="Cambria" charset="0"/>
                <a:cs typeface="Cambria" charset="0"/>
              </a:defRPr>
            </a:lvl3pPr>
            <a:lvl4pPr>
              <a:defRPr sz="5400">
                <a:latin typeface="Cambria" charset="0"/>
                <a:ea typeface="Cambria" charset="0"/>
                <a:cs typeface="Cambria" charset="0"/>
              </a:defRPr>
            </a:lvl4pPr>
            <a:lvl5pPr>
              <a:defRPr sz="5400">
                <a:latin typeface="Cambria" charset="0"/>
                <a:ea typeface="Cambria" charset="0"/>
                <a:cs typeface="Cambria" charset="0"/>
              </a:defRPr>
            </a:lvl5pPr>
          </a:lstStyle>
          <a:p>
            <a:pPr lvl="0"/>
            <a:r>
              <a:rPr lang="en-US" dirty="0"/>
              <a:t>Point 1</a:t>
            </a:r>
          </a:p>
          <a:p>
            <a:pPr lvl="0"/>
            <a:r>
              <a:rPr lang="en-US" dirty="0"/>
              <a:t>Point 2</a:t>
            </a:r>
          </a:p>
          <a:p>
            <a:pPr lvl="0"/>
            <a:r>
              <a:rPr lang="en-US" dirty="0"/>
              <a:t>Point 3</a:t>
            </a:r>
          </a:p>
          <a:p>
            <a:pPr lvl="0"/>
            <a:r>
              <a:rPr lang="en-US" dirty="0"/>
              <a:t>Point 4</a:t>
            </a:r>
          </a:p>
          <a:p>
            <a:pPr lvl="0"/>
            <a:r>
              <a:rPr lang="en-US" dirty="0"/>
              <a:t>Point 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layout – Full height space/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6000" y="6212336"/>
            <a:ext cx="4968552" cy="365125"/>
          </a:xfrm>
          <a:prstGeom prst="rect">
            <a:avLst/>
          </a:prstGeom>
        </p:spPr>
        <p:txBody>
          <a:bodyPr/>
          <a:lstStyle/>
          <a:p>
            <a:r>
              <a:rPr lang="en-US"/>
              <a:t>Presentation title / Date goes here</a:t>
            </a:r>
            <a:endParaRPr lang="en-US" dirty="0"/>
          </a:p>
        </p:txBody>
      </p:sp>
      <p:sp>
        <p:nvSpPr>
          <p:cNvPr id="4" name="Slide Number Placeholder 3"/>
          <p:cNvSpPr>
            <a:spLocks noGrp="1"/>
          </p:cNvSpPr>
          <p:nvPr>
            <p:ph type="sldNum" sz="quarter" idx="1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6" name="Picture Placeholder 5"/>
          <p:cNvSpPr>
            <a:spLocks noGrp="1"/>
          </p:cNvSpPr>
          <p:nvPr>
            <p:ph type="pic" sz="quarter" idx="18"/>
          </p:nvPr>
        </p:nvSpPr>
        <p:spPr>
          <a:xfrm>
            <a:off x="-1" y="-24952"/>
            <a:ext cx="4076137" cy="6900790"/>
          </a:xfrm>
          <a:prstGeom prst="rect">
            <a:avLst/>
          </a:prstGeom>
          <a:solidFill>
            <a:schemeClr val="tx2"/>
          </a:solidFill>
        </p:spPr>
        <p:txBody>
          <a:bodyPr/>
          <a:lstStyle/>
          <a:p>
            <a:endParaRPr lang="en-US"/>
          </a:p>
        </p:txBody>
      </p:sp>
      <p:sp>
        <p:nvSpPr>
          <p:cNvPr id="7" name="Text Placeholder 2"/>
          <p:cNvSpPr>
            <a:spLocks noGrp="1"/>
          </p:cNvSpPr>
          <p:nvPr>
            <p:ph type="body" sz="quarter" idx="12" hasCustomPrompt="1"/>
          </p:nvPr>
        </p:nvSpPr>
        <p:spPr>
          <a:xfrm>
            <a:off x="4556125" y="476250"/>
            <a:ext cx="7156450" cy="5473700"/>
          </a:xfrm>
          <a:prstGeom prst="rect">
            <a:avLst/>
          </a:prstGeom>
        </p:spPr>
        <p:txBody>
          <a:bodyPr/>
          <a:lstStyle>
            <a:lvl1pPr marL="505800" indent="-505800">
              <a:buFont typeface="Arial" charset="0"/>
              <a:buChar char="•"/>
              <a:defRPr sz="3600">
                <a:solidFill>
                  <a:schemeClr val="accent4"/>
                </a:solidFill>
                <a:latin typeface="Cambria" charset="0"/>
                <a:ea typeface="Cambria" charset="0"/>
                <a:cs typeface="Cambria" charset="0"/>
              </a:defRPr>
            </a:lvl1pPr>
            <a:lvl2pPr>
              <a:defRPr sz="5400">
                <a:latin typeface="Cambria" charset="0"/>
                <a:ea typeface="Cambria" charset="0"/>
                <a:cs typeface="Cambria" charset="0"/>
              </a:defRPr>
            </a:lvl2pPr>
            <a:lvl3pPr>
              <a:defRPr sz="5400">
                <a:latin typeface="Cambria" charset="0"/>
                <a:ea typeface="Cambria" charset="0"/>
                <a:cs typeface="Cambria" charset="0"/>
              </a:defRPr>
            </a:lvl3pPr>
            <a:lvl4pPr>
              <a:defRPr sz="5400">
                <a:latin typeface="Cambria" charset="0"/>
                <a:ea typeface="Cambria" charset="0"/>
                <a:cs typeface="Cambria" charset="0"/>
              </a:defRPr>
            </a:lvl4pPr>
            <a:lvl5pPr>
              <a:defRPr sz="5400">
                <a:latin typeface="Cambria" charset="0"/>
                <a:ea typeface="Cambria" charset="0"/>
                <a:cs typeface="Cambria" charset="0"/>
              </a:defRPr>
            </a:lvl5pPr>
          </a:lstStyle>
          <a:p>
            <a:pPr lvl="0"/>
            <a:r>
              <a:rPr lang="en-US" dirty="0"/>
              <a:t>Point 1</a:t>
            </a:r>
          </a:p>
          <a:p>
            <a:pPr lvl="0"/>
            <a:r>
              <a:rPr lang="en-US" dirty="0"/>
              <a:t>Point 2</a:t>
            </a:r>
          </a:p>
          <a:p>
            <a:pPr lvl="0"/>
            <a:r>
              <a:rPr lang="en-US" dirty="0"/>
              <a:t>Point 3</a:t>
            </a:r>
          </a:p>
          <a:p>
            <a:pPr lvl="0"/>
            <a:r>
              <a:rPr lang="en-US" dirty="0"/>
              <a:t>Point 4</a:t>
            </a:r>
          </a:p>
          <a:p>
            <a:pPr lvl="0"/>
            <a:r>
              <a:rPr lang="en-US" dirty="0"/>
              <a:t>Point 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layout – 3 image spaces/bullets">
    <p:spTree>
      <p:nvGrpSpPr>
        <p:cNvPr id="1" name=""/>
        <p:cNvGrpSpPr/>
        <p:nvPr/>
      </p:nvGrpSpPr>
      <p:grpSpPr>
        <a:xfrm>
          <a:off x="0" y="0"/>
          <a:ext cx="0" cy="0"/>
          <a:chOff x="0" y="0"/>
          <a:chExt cx="0" cy="0"/>
        </a:xfrm>
      </p:grpSpPr>
      <p:sp>
        <p:nvSpPr>
          <p:cNvPr id="15" name="Picture Placeholder 5"/>
          <p:cNvSpPr>
            <a:spLocks noGrp="1"/>
          </p:cNvSpPr>
          <p:nvPr>
            <p:ph type="pic" sz="quarter" idx="18"/>
          </p:nvPr>
        </p:nvSpPr>
        <p:spPr>
          <a:xfrm>
            <a:off x="479424" y="1612071"/>
            <a:ext cx="3600450" cy="3605565"/>
          </a:xfrm>
          <a:prstGeom prst="rect">
            <a:avLst/>
          </a:prstGeom>
          <a:solidFill>
            <a:schemeClr val="tx2"/>
          </a:solidFill>
        </p:spPr>
        <p:txBody>
          <a:bodyPr/>
          <a:lstStyle/>
          <a:p>
            <a:endParaRPr lang="en-US"/>
          </a:p>
        </p:txBody>
      </p:sp>
      <p:sp>
        <p:nvSpPr>
          <p:cNvPr id="16" name="Picture Placeholder 5"/>
          <p:cNvSpPr>
            <a:spLocks noGrp="1"/>
          </p:cNvSpPr>
          <p:nvPr>
            <p:ph type="pic" sz="quarter" idx="20"/>
          </p:nvPr>
        </p:nvSpPr>
        <p:spPr>
          <a:xfrm>
            <a:off x="479424" y="-2351879"/>
            <a:ext cx="3600450" cy="3605565"/>
          </a:xfrm>
          <a:prstGeom prst="rect">
            <a:avLst/>
          </a:prstGeom>
          <a:solidFill>
            <a:schemeClr val="tx2"/>
          </a:solidFill>
        </p:spPr>
        <p:txBody>
          <a:bodyPr/>
          <a:lstStyle/>
          <a:p>
            <a:endParaRPr lang="en-US"/>
          </a:p>
        </p:txBody>
      </p:sp>
      <p:sp>
        <p:nvSpPr>
          <p:cNvPr id="17" name="Picture Placeholder 5"/>
          <p:cNvSpPr>
            <a:spLocks noGrp="1"/>
          </p:cNvSpPr>
          <p:nvPr>
            <p:ph type="pic" sz="quarter" idx="21"/>
          </p:nvPr>
        </p:nvSpPr>
        <p:spPr>
          <a:xfrm>
            <a:off x="479424" y="5576021"/>
            <a:ext cx="3600450" cy="3605565"/>
          </a:xfrm>
          <a:prstGeom prst="rect">
            <a:avLst/>
          </a:prstGeom>
          <a:solidFill>
            <a:schemeClr val="tx2"/>
          </a:solidFill>
        </p:spPr>
        <p:txBody>
          <a:bodyPr/>
          <a:lstStyle/>
          <a:p>
            <a:endParaRPr lang="en-US"/>
          </a:p>
        </p:txBody>
      </p:sp>
      <p:sp>
        <p:nvSpPr>
          <p:cNvPr id="4" name="Footer Placeholder 3"/>
          <p:cNvSpPr>
            <a:spLocks noGrp="1"/>
          </p:cNvSpPr>
          <p:nvPr>
            <p:ph type="ftr" sz="quarter" idx="22"/>
          </p:nvPr>
        </p:nvSpPr>
        <p:spPr>
          <a:xfrm>
            <a:off x="6096000" y="6212336"/>
            <a:ext cx="4968552" cy="365125"/>
          </a:xfrm>
          <a:prstGeom prst="rect">
            <a:avLst/>
          </a:prstGeom>
        </p:spPr>
        <p:txBody>
          <a:bodyPr/>
          <a:lstStyle/>
          <a:p>
            <a:r>
              <a:rPr lang="en-US"/>
              <a:t>Presentation title / Date goes here</a:t>
            </a:r>
            <a:endParaRPr lang="en-US" dirty="0"/>
          </a:p>
        </p:txBody>
      </p:sp>
      <p:sp>
        <p:nvSpPr>
          <p:cNvPr id="5" name="Slide Number Placeholder 4"/>
          <p:cNvSpPr>
            <a:spLocks noGrp="1"/>
          </p:cNvSpPr>
          <p:nvPr>
            <p:ph type="sldNum" sz="quarter" idx="23"/>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8" name="Text Placeholder 2"/>
          <p:cNvSpPr>
            <a:spLocks noGrp="1"/>
          </p:cNvSpPr>
          <p:nvPr>
            <p:ph type="body" sz="quarter" idx="12" hasCustomPrompt="1"/>
          </p:nvPr>
        </p:nvSpPr>
        <p:spPr>
          <a:xfrm>
            <a:off x="4556125" y="476250"/>
            <a:ext cx="7156450" cy="5473700"/>
          </a:xfrm>
          <a:prstGeom prst="rect">
            <a:avLst/>
          </a:prstGeom>
        </p:spPr>
        <p:txBody>
          <a:bodyPr/>
          <a:lstStyle>
            <a:lvl1pPr marL="505800" indent="-505800">
              <a:buFont typeface="Arial" charset="0"/>
              <a:buChar char="•"/>
              <a:defRPr sz="3600">
                <a:solidFill>
                  <a:schemeClr val="accent4"/>
                </a:solidFill>
                <a:latin typeface="Cambria" charset="0"/>
                <a:ea typeface="Cambria" charset="0"/>
                <a:cs typeface="Cambria" charset="0"/>
              </a:defRPr>
            </a:lvl1pPr>
            <a:lvl2pPr>
              <a:defRPr sz="5400">
                <a:latin typeface="Cambria" charset="0"/>
                <a:ea typeface="Cambria" charset="0"/>
                <a:cs typeface="Cambria" charset="0"/>
              </a:defRPr>
            </a:lvl2pPr>
            <a:lvl3pPr>
              <a:defRPr sz="5400">
                <a:latin typeface="Cambria" charset="0"/>
                <a:ea typeface="Cambria" charset="0"/>
                <a:cs typeface="Cambria" charset="0"/>
              </a:defRPr>
            </a:lvl3pPr>
            <a:lvl4pPr>
              <a:defRPr sz="5400">
                <a:latin typeface="Cambria" charset="0"/>
                <a:ea typeface="Cambria" charset="0"/>
                <a:cs typeface="Cambria" charset="0"/>
              </a:defRPr>
            </a:lvl4pPr>
            <a:lvl5pPr>
              <a:defRPr sz="5400">
                <a:latin typeface="Cambria" charset="0"/>
                <a:ea typeface="Cambria" charset="0"/>
                <a:cs typeface="Cambria" charset="0"/>
              </a:defRPr>
            </a:lvl5pPr>
          </a:lstStyle>
          <a:p>
            <a:pPr lvl="0"/>
            <a:r>
              <a:rPr lang="en-US" dirty="0"/>
              <a:t>Point 1</a:t>
            </a:r>
          </a:p>
          <a:p>
            <a:pPr lvl="0"/>
            <a:r>
              <a:rPr lang="en-US" dirty="0"/>
              <a:t>Point 2</a:t>
            </a:r>
          </a:p>
          <a:p>
            <a:pPr lvl="0"/>
            <a:r>
              <a:rPr lang="en-US" dirty="0"/>
              <a:t>Point 3</a:t>
            </a:r>
          </a:p>
          <a:p>
            <a:pPr lvl="0"/>
            <a:r>
              <a:rPr lang="en-US" dirty="0"/>
              <a:t>Point 4</a:t>
            </a:r>
          </a:p>
          <a:p>
            <a:pPr lvl="0"/>
            <a:r>
              <a:rPr lang="en-US" dirty="0"/>
              <a:t>Point 5</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 3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3" name="Title 1"/>
          <p:cNvSpPr>
            <a:spLocks noGrp="1"/>
          </p:cNvSpPr>
          <p:nvPr>
            <p:ph type="title" hasCustomPrompt="1"/>
          </p:nvPr>
        </p:nvSpPr>
        <p:spPr>
          <a:xfrm>
            <a:off x="4800600" y="1953467"/>
            <a:ext cx="6911975" cy="1475533"/>
          </a:xfrm>
        </p:spPr>
        <p:txBody>
          <a:bodyPr/>
          <a:lstStyle>
            <a:lvl1pPr algn="l">
              <a:defRPr baseline="0"/>
            </a:lvl1pPr>
          </a:lstStyle>
          <a:p>
            <a:r>
              <a:rPr lang="en-US" dirty="0"/>
              <a:t>Presentation Title</a:t>
            </a:r>
          </a:p>
        </p:txBody>
      </p:sp>
      <p:sp>
        <p:nvSpPr>
          <p:cNvPr id="14" name="Text Placeholder 7"/>
          <p:cNvSpPr>
            <a:spLocks noGrp="1"/>
          </p:cNvSpPr>
          <p:nvPr>
            <p:ph type="body" sz="quarter" idx="15" hasCustomPrompt="1"/>
          </p:nvPr>
        </p:nvSpPr>
        <p:spPr>
          <a:xfrm>
            <a:off x="4800600" y="3573016"/>
            <a:ext cx="5688013" cy="648147"/>
          </a:xfrm>
          <a:prstGeom prst="rect">
            <a:avLst/>
          </a:prstGeom>
        </p:spPr>
        <p:txBody>
          <a:bodyPr lIns="0" tIns="0"/>
          <a:lstStyle>
            <a:lvl1pPr marL="0" indent="0">
              <a:buNone/>
              <a:defRPr sz="3600">
                <a:latin typeface="PT Sans" charset="0"/>
                <a:ea typeface="PT Sans" charset="0"/>
                <a:cs typeface="PT Sans" charset="0"/>
              </a:defRPr>
            </a:lvl1pPr>
          </a:lstStyle>
          <a:p>
            <a:pPr lvl="0"/>
            <a:r>
              <a:rPr lang="en-US" dirty="0"/>
              <a:t>Name</a:t>
            </a:r>
          </a:p>
        </p:txBody>
      </p:sp>
      <p:sp>
        <p:nvSpPr>
          <p:cNvPr id="15" name="Text Placeholder 7"/>
          <p:cNvSpPr>
            <a:spLocks noGrp="1"/>
          </p:cNvSpPr>
          <p:nvPr>
            <p:ph type="body" sz="quarter" idx="16" hasCustomPrompt="1"/>
          </p:nvPr>
        </p:nvSpPr>
        <p:spPr>
          <a:xfrm>
            <a:off x="4803493" y="4364610"/>
            <a:ext cx="5688013" cy="648147"/>
          </a:xfrm>
          <a:prstGeom prst="rect">
            <a:avLst/>
          </a:prstGeom>
        </p:spPr>
        <p:txBody>
          <a:bodyPr lIns="0" tIns="0"/>
          <a:lstStyle>
            <a:lvl1pPr marL="0" indent="0">
              <a:buNone/>
              <a:defRPr sz="2000">
                <a:latin typeface="PT Sans" charset="0"/>
                <a:ea typeface="PT Sans" charset="0"/>
                <a:cs typeface="PT Sans" charset="0"/>
              </a:defRPr>
            </a:lvl1pPr>
          </a:lstStyle>
          <a:p>
            <a:pPr lvl="0"/>
            <a:r>
              <a:rPr lang="en-US" dirty="0"/>
              <a:t>Date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63609"/>
          <a:stretch/>
        </p:blipFill>
        <p:spPr>
          <a:xfrm>
            <a:off x="479425" y="5547743"/>
            <a:ext cx="3600449" cy="131025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1604749"/>
            <a:ext cx="3600449" cy="3601839"/>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t="64918"/>
          <a:stretch/>
        </p:blipFill>
        <p:spPr>
          <a:xfrm>
            <a:off x="479425" y="0"/>
            <a:ext cx="3600450" cy="1263594"/>
          </a:xfrm>
          <a:prstGeom prst="rect">
            <a:avLst/>
          </a:prstGeom>
        </p:spPr>
      </p:pic>
    </p:spTree>
    <p:extLst>
      <p:ext uri="{BB962C8B-B14F-4D97-AF65-F5344CB8AC3E}">
        <p14:creationId xmlns:p14="http://schemas.microsoft.com/office/powerpoint/2010/main" val="306074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layout – Illustration/Key poi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8137525" cy="6858000"/>
          </a:xfrm>
          <a:prstGeom prst="rect">
            <a:avLst/>
          </a:prstGeom>
        </p:spPr>
      </p:pic>
      <p:sp>
        <p:nvSpPr>
          <p:cNvPr id="6" name="Rectangle 5"/>
          <p:cNvSpPr/>
          <p:nvPr userDrawn="1"/>
        </p:nvSpPr>
        <p:spPr>
          <a:xfrm>
            <a:off x="6096000" y="620688"/>
            <a:ext cx="5632043" cy="5184576"/>
          </a:xfrm>
          <a:prstGeom prst="rect">
            <a:avLst/>
          </a:prstGeom>
          <a:solidFill>
            <a:srgbClr val="E8E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0776520" y="483459"/>
            <a:ext cx="792088" cy="1569660"/>
          </a:xfrm>
          <a:prstGeom prst="rect">
            <a:avLst/>
          </a:prstGeom>
          <a:noFill/>
        </p:spPr>
        <p:txBody>
          <a:bodyPr wrap="square" rtlCol="0">
            <a:spAutoFit/>
          </a:bodyPr>
          <a:lstStyle/>
          <a:p>
            <a:pPr>
              <a:lnSpc>
                <a:spcPct val="100000"/>
              </a:lnSpc>
            </a:pPr>
            <a:r>
              <a:rPr lang="en-US" sz="9600" b="0" i="0" baseline="0" dirty="0">
                <a:solidFill>
                  <a:srgbClr val="E9177D"/>
                </a:solidFill>
                <a:latin typeface="PT Sans" charset="-52"/>
                <a:ea typeface="PT Sans" charset="-52"/>
                <a:cs typeface="PT Sans" charset="-52"/>
              </a:rPr>
              <a:t>+</a:t>
            </a:r>
          </a:p>
        </p:txBody>
      </p:sp>
      <p:cxnSp>
        <p:nvCxnSpPr>
          <p:cNvPr id="20" name="Straight Connector 19"/>
          <p:cNvCxnSpPr/>
          <p:nvPr userDrawn="1"/>
        </p:nvCxnSpPr>
        <p:spPr>
          <a:xfrm>
            <a:off x="8472264" y="6165304"/>
            <a:ext cx="3240311"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6492328" y="1916832"/>
            <a:ext cx="4839385" cy="3312368"/>
          </a:xfrm>
          <a:prstGeom prst="rect">
            <a:avLst/>
          </a:prstGeom>
        </p:spPr>
        <p:txBody>
          <a:bodyPr/>
          <a:lstStyle>
            <a:lvl1pPr marL="36000" indent="0">
              <a:buNone/>
              <a:defRPr sz="5400">
                <a:latin typeface="Cambria" charset="0"/>
                <a:ea typeface="Cambria" charset="0"/>
                <a:cs typeface="Cambria" charset="0"/>
              </a:defRPr>
            </a:lvl1pPr>
            <a:lvl2pPr marL="493200" indent="0">
              <a:buNone/>
              <a:defRPr sz="5400">
                <a:latin typeface="Cambria" charset="0"/>
                <a:ea typeface="Cambria" charset="0"/>
                <a:cs typeface="Cambria" charset="0"/>
              </a:defRPr>
            </a:lvl2pPr>
            <a:lvl3pPr marL="950400" indent="0">
              <a:buNone/>
              <a:defRPr sz="5400">
                <a:latin typeface="Cambria" charset="0"/>
                <a:ea typeface="Cambria" charset="0"/>
                <a:cs typeface="Cambria" charset="0"/>
              </a:defRPr>
            </a:lvl3pPr>
            <a:lvl4pPr marL="1407600" indent="0">
              <a:buNone/>
              <a:defRPr sz="5400">
                <a:latin typeface="Cambria" charset="0"/>
                <a:ea typeface="Cambria" charset="0"/>
                <a:cs typeface="Cambria" charset="0"/>
              </a:defRPr>
            </a:lvl4pPr>
            <a:lvl5pPr marL="1864800" indent="0">
              <a:buNone/>
              <a:defRPr sz="5400">
                <a:latin typeface="Cambria" charset="0"/>
                <a:ea typeface="Cambria" charset="0"/>
                <a:cs typeface="Cambria" charset="0"/>
              </a:defRPr>
            </a:lvl5pPr>
          </a:lstStyle>
          <a:p>
            <a:pPr lvl="0"/>
            <a:r>
              <a:rPr lang="en-US" dirty="0"/>
              <a:t>Make a </a:t>
            </a:r>
            <a:r>
              <a:rPr lang="en-US"/>
              <a:t>key point to go here</a:t>
            </a:r>
            <a:endParaRPr lang="en-US" dirty="0"/>
          </a:p>
        </p:txBody>
      </p:sp>
      <p:sp>
        <p:nvSpPr>
          <p:cNvPr id="2" name="Slide Number Placeholder 1"/>
          <p:cNvSpPr>
            <a:spLocks noGrp="1"/>
          </p:cNvSpPr>
          <p:nvPr>
            <p:ph type="sldNum" sz="quarter" idx="1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layout – Space/Key point">
    <p:spTree>
      <p:nvGrpSpPr>
        <p:cNvPr id="1" name=""/>
        <p:cNvGrpSpPr/>
        <p:nvPr/>
      </p:nvGrpSpPr>
      <p:grpSpPr>
        <a:xfrm>
          <a:off x="0" y="0"/>
          <a:ext cx="0" cy="0"/>
          <a:chOff x="0" y="0"/>
          <a:chExt cx="0" cy="0"/>
        </a:xfrm>
      </p:grpSpPr>
      <p:sp>
        <p:nvSpPr>
          <p:cNvPr id="9" name="Picture Placeholder 5"/>
          <p:cNvSpPr>
            <a:spLocks noGrp="1"/>
          </p:cNvSpPr>
          <p:nvPr>
            <p:ph type="pic" sz="quarter" idx="20"/>
          </p:nvPr>
        </p:nvSpPr>
        <p:spPr>
          <a:xfrm>
            <a:off x="-9480" y="0"/>
            <a:ext cx="8143830" cy="6858000"/>
          </a:xfrm>
          <a:prstGeom prst="rect">
            <a:avLst/>
          </a:prstGeom>
          <a:solidFill>
            <a:schemeClr val="tx2"/>
          </a:solidFill>
        </p:spPr>
        <p:txBody>
          <a:bodyPr/>
          <a:lstStyle/>
          <a:p>
            <a:endParaRPr lang="en-US"/>
          </a:p>
        </p:txBody>
      </p:sp>
      <p:sp>
        <p:nvSpPr>
          <p:cNvPr id="6" name="Rectangle 5"/>
          <p:cNvSpPr/>
          <p:nvPr userDrawn="1"/>
        </p:nvSpPr>
        <p:spPr>
          <a:xfrm>
            <a:off x="6096000" y="620688"/>
            <a:ext cx="5632043" cy="5184576"/>
          </a:xfrm>
          <a:prstGeom prst="rect">
            <a:avLst/>
          </a:prstGeom>
          <a:solidFill>
            <a:srgbClr val="E8ED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0776520" y="483459"/>
            <a:ext cx="792088" cy="1569660"/>
          </a:xfrm>
          <a:prstGeom prst="rect">
            <a:avLst/>
          </a:prstGeom>
          <a:noFill/>
        </p:spPr>
        <p:txBody>
          <a:bodyPr wrap="square" rtlCol="0">
            <a:spAutoFit/>
          </a:bodyPr>
          <a:lstStyle/>
          <a:p>
            <a:pPr>
              <a:lnSpc>
                <a:spcPct val="100000"/>
              </a:lnSpc>
            </a:pPr>
            <a:r>
              <a:rPr lang="en-US" sz="9600" b="0" i="0" baseline="0" dirty="0">
                <a:solidFill>
                  <a:srgbClr val="E9177D"/>
                </a:solidFill>
                <a:latin typeface="PT Sans" charset="-52"/>
                <a:ea typeface="PT Sans" charset="-52"/>
                <a:cs typeface="PT Sans" charset="-52"/>
              </a:rPr>
              <a:t>+</a:t>
            </a:r>
          </a:p>
        </p:txBody>
      </p:sp>
      <p:cxnSp>
        <p:nvCxnSpPr>
          <p:cNvPr id="20" name="Straight Connector 19"/>
          <p:cNvCxnSpPr/>
          <p:nvPr userDrawn="1"/>
        </p:nvCxnSpPr>
        <p:spPr>
          <a:xfrm>
            <a:off x="8472264" y="6165304"/>
            <a:ext cx="3240311"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6492328" y="1916832"/>
            <a:ext cx="4839385" cy="3312368"/>
          </a:xfrm>
          <a:prstGeom prst="rect">
            <a:avLst/>
          </a:prstGeom>
        </p:spPr>
        <p:txBody>
          <a:bodyPr/>
          <a:lstStyle>
            <a:lvl1pPr marL="36000" indent="0">
              <a:buNone/>
              <a:defRPr sz="5400">
                <a:latin typeface="Cambria" charset="0"/>
                <a:ea typeface="Cambria" charset="0"/>
                <a:cs typeface="Cambria" charset="0"/>
              </a:defRPr>
            </a:lvl1pPr>
            <a:lvl2pPr marL="493200" indent="0">
              <a:buNone/>
              <a:defRPr sz="5400">
                <a:latin typeface="Cambria" charset="0"/>
                <a:ea typeface="Cambria" charset="0"/>
                <a:cs typeface="Cambria" charset="0"/>
              </a:defRPr>
            </a:lvl2pPr>
            <a:lvl3pPr marL="950400" indent="0">
              <a:buNone/>
              <a:defRPr sz="5400">
                <a:latin typeface="Cambria" charset="0"/>
                <a:ea typeface="Cambria" charset="0"/>
                <a:cs typeface="Cambria" charset="0"/>
              </a:defRPr>
            </a:lvl3pPr>
            <a:lvl4pPr marL="1407600" indent="0">
              <a:buNone/>
              <a:defRPr sz="5400">
                <a:latin typeface="Cambria" charset="0"/>
                <a:ea typeface="Cambria" charset="0"/>
                <a:cs typeface="Cambria" charset="0"/>
              </a:defRPr>
            </a:lvl4pPr>
            <a:lvl5pPr marL="1864800" indent="0">
              <a:buNone/>
              <a:defRPr sz="5400">
                <a:latin typeface="Cambria" charset="0"/>
                <a:ea typeface="Cambria" charset="0"/>
                <a:cs typeface="Cambria" charset="0"/>
              </a:defRPr>
            </a:lvl5pPr>
          </a:lstStyle>
          <a:p>
            <a:pPr lvl="0"/>
            <a:r>
              <a:rPr lang="en-US" dirty="0"/>
              <a:t>Make a </a:t>
            </a:r>
            <a:r>
              <a:rPr lang="en-US"/>
              <a:t>key point to go here</a:t>
            </a:r>
            <a:endParaRPr lang="en-US" dirty="0"/>
          </a:p>
        </p:txBody>
      </p:sp>
      <p:sp>
        <p:nvSpPr>
          <p:cNvPr id="2" name="Slide Number Placeholder 1"/>
          <p:cNvSpPr>
            <a:spLocks noGrp="1"/>
          </p:cNvSpPr>
          <p:nvPr>
            <p:ph type="sldNum" sz="quarter" idx="2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layout – Illustration/Text">
    <p:spTree>
      <p:nvGrpSpPr>
        <p:cNvPr id="1" name=""/>
        <p:cNvGrpSpPr/>
        <p:nvPr/>
      </p:nvGrpSpPr>
      <p:grpSpPr>
        <a:xfrm>
          <a:off x="0" y="0"/>
          <a:ext cx="0" cy="0"/>
          <a:chOff x="0" y="0"/>
          <a:chExt cx="0" cy="0"/>
        </a:xfrm>
      </p:grpSpPr>
      <p:sp>
        <p:nvSpPr>
          <p:cNvPr id="12" name="Text Placeholder 11"/>
          <p:cNvSpPr>
            <a:spLocks noGrp="1"/>
          </p:cNvSpPr>
          <p:nvPr>
            <p:ph type="body" sz="quarter" idx="17"/>
          </p:nvPr>
        </p:nvSpPr>
        <p:spPr>
          <a:xfrm>
            <a:off x="8543925" y="1268413"/>
            <a:ext cx="3163888" cy="446484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8134350" cy="6858000"/>
          </a:xfrm>
          <a:prstGeom prst="rect">
            <a:avLst/>
          </a:prstGeom>
        </p:spPr>
      </p:pic>
      <p:cxnSp>
        <p:nvCxnSpPr>
          <p:cNvPr id="14" name="Straight Connector 13"/>
          <p:cNvCxnSpPr/>
          <p:nvPr userDrawn="1"/>
        </p:nvCxnSpPr>
        <p:spPr>
          <a:xfrm>
            <a:off x="8472264" y="6165304"/>
            <a:ext cx="3240311"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0"/>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9" name="Title 8"/>
          <p:cNvSpPr>
            <a:spLocks noGrp="1"/>
          </p:cNvSpPr>
          <p:nvPr>
            <p:ph type="title" hasCustomPrompt="1"/>
          </p:nvPr>
        </p:nvSpPr>
        <p:spPr>
          <a:xfrm>
            <a:off x="8544271" y="435601"/>
            <a:ext cx="3168303" cy="520154"/>
          </a:xfrm>
        </p:spPr>
        <p:txBody>
          <a:bodyPr/>
          <a:lstStyle>
            <a:lvl1pPr>
              <a:defRPr baseline="0"/>
            </a:lvl1pPr>
          </a:lstStyle>
          <a:p>
            <a:r>
              <a:rPr lang="en-US" dirty="0"/>
              <a:t>Short title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layout – Space/Text">
    <p:spTree>
      <p:nvGrpSpPr>
        <p:cNvPr id="1" name=""/>
        <p:cNvGrpSpPr/>
        <p:nvPr/>
      </p:nvGrpSpPr>
      <p:grpSpPr>
        <a:xfrm>
          <a:off x="0" y="0"/>
          <a:ext cx="0" cy="0"/>
          <a:chOff x="0" y="0"/>
          <a:chExt cx="0" cy="0"/>
        </a:xfrm>
      </p:grpSpPr>
      <p:cxnSp>
        <p:nvCxnSpPr>
          <p:cNvPr id="14" name="Straight Connector 13"/>
          <p:cNvCxnSpPr/>
          <p:nvPr userDrawn="1"/>
        </p:nvCxnSpPr>
        <p:spPr>
          <a:xfrm>
            <a:off x="8472264" y="6165304"/>
            <a:ext cx="3240311"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0"/>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10" name="Picture Placeholder 5"/>
          <p:cNvSpPr>
            <a:spLocks noGrp="1"/>
          </p:cNvSpPr>
          <p:nvPr>
            <p:ph type="pic" sz="quarter" idx="20"/>
          </p:nvPr>
        </p:nvSpPr>
        <p:spPr>
          <a:xfrm>
            <a:off x="-9480" y="0"/>
            <a:ext cx="8143830" cy="6858000"/>
          </a:xfrm>
          <a:prstGeom prst="rect">
            <a:avLst/>
          </a:prstGeom>
          <a:solidFill>
            <a:schemeClr val="tx2"/>
          </a:solidFill>
        </p:spPr>
        <p:txBody>
          <a:bodyPr/>
          <a:lstStyle/>
          <a:p>
            <a:endParaRPr lang="en-US"/>
          </a:p>
        </p:txBody>
      </p:sp>
      <p:sp>
        <p:nvSpPr>
          <p:cNvPr id="3" name="Title 2"/>
          <p:cNvSpPr>
            <a:spLocks noGrp="1"/>
          </p:cNvSpPr>
          <p:nvPr>
            <p:ph type="title" hasCustomPrompt="1"/>
          </p:nvPr>
        </p:nvSpPr>
        <p:spPr>
          <a:xfrm>
            <a:off x="8544271" y="435601"/>
            <a:ext cx="3168303" cy="520153"/>
          </a:xfrm>
        </p:spPr>
        <p:txBody>
          <a:bodyPr/>
          <a:lstStyle>
            <a:lvl1pPr>
              <a:defRPr baseline="0"/>
            </a:lvl1pPr>
          </a:lstStyle>
          <a:p>
            <a:r>
              <a:rPr lang="en-US" dirty="0"/>
              <a:t>Short title here</a:t>
            </a:r>
          </a:p>
        </p:txBody>
      </p:sp>
      <p:sp>
        <p:nvSpPr>
          <p:cNvPr id="13" name="Text Placeholder 11"/>
          <p:cNvSpPr>
            <a:spLocks noGrp="1"/>
          </p:cNvSpPr>
          <p:nvPr>
            <p:ph type="body" sz="quarter" idx="17"/>
          </p:nvPr>
        </p:nvSpPr>
        <p:spPr>
          <a:xfrm>
            <a:off x="8543925" y="1268413"/>
            <a:ext cx="3163888" cy="446484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7" name="Text Placeholder 6"/>
          <p:cNvSpPr>
            <a:spLocks noGrp="1"/>
          </p:cNvSpPr>
          <p:nvPr>
            <p:ph type="body" sz="quarter" idx="12" hasCustomPrompt="1"/>
          </p:nvPr>
        </p:nvSpPr>
        <p:spPr>
          <a:xfrm>
            <a:off x="479425" y="476250"/>
            <a:ext cx="11233150" cy="5257006"/>
          </a:xfrm>
          <a:prstGeom prst="rect">
            <a:avLst/>
          </a:prstGeom>
        </p:spPr>
        <p:txBody>
          <a:bodyPr anchor="ctr"/>
          <a:lstStyle>
            <a:lvl1pPr marL="36000" indent="0">
              <a:buNone/>
              <a:defRPr sz="5400">
                <a:latin typeface="Cambria" charset="0"/>
                <a:ea typeface="Cambria" charset="0"/>
                <a:cs typeface="Cambria" charset="0"/>
              </a:defRPr>
            </a:lvl1pPr>
          </a:lstStyle>
          <a:p>
            <a:r>
              <a:rPr lang="en-US" dirty="0"/>
              <a:t>Choose a quote or piece of tex</a:t>
            </a:r>
            <a:r>
              <a:rPr lang="en-US" baseline="0" dirty="0"/>
              <a:t>t that is worth standing alone on a slide.</a:t>
            </a:r>
            <a:endParaRPr lang="en-US" dirty="0"/>
          </a:p>
        </p:txBody>
      </p:sp>
    </p:spTree>
    <p:extLst>
      <p:ext uri="{BB962C8B-B14F-4D97-AF65-F5344CB8AC3E}">
        <p14:creationId xmlns:p14="http://schemas.microsoft.com/office/powerpoint/2010/main" val="135062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3" name="Text Placeholder 12"/>
          <p:cNvSpPr>
            <a:spLocks noGrp="1"/>
          </p:cNvSpPr>
          <p:nvPr>
            <p:ph type="body" sz="quarter" idx="12"/>
          </p:nvPr>
        </p:nvSpPr>
        <p:spPr>
          <a:xfrm>
            <a:off x="4079875" y="1268760"/>
            <a:ext cx="7632700" cy="4393059"/>
          </a:xfrm>
        </p:spPr>
        <p:txBody>
          <a:bodyPr/>
          <a:lstStyle>
            <a:lvl1pPr marL="36000" indent="0">
              <a:buFont typeface="Arial" charset="0"/>
              <a:buNone/>
              <a:defRPr/>
            </a:lvl1pPr>
            <a:lvl2pPr marL="493200" indent="0">
              <a:buFont typeface="Arial" charset="0"/>
              <a:buNone/>
              <a:defRPr/>
            </a:lvl2pPr>
            <a:lvl3pPr marL="950400" indent="0">
              <a:buFont typeface="Arial" charset="0"/>
              <a:buNone/>
              <a:defRPr/>
            </a:lvl3pPr>
            <a:lvl4pPr marL="1443600" indent="0">
              <a:buFont typeface="Arial" charset="0"/>
              <a:buNone/>
              <a:defRPr/>
            </a:lvl4pPr>
            <a:lvl5pPr marL="1864800" indent="0">
              <a:buFont typeface="Arial" charse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971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full height space">
    <p:spTree>
      <p:nvGrpSpPr>
        <p:cNvPr id="1" name=""/>
        <p:cNvGrpSpPr/>
        <p:nvPr/>
      </p:nvGrpSpPr>
      <p:grpSpPr>
        <a:xfrm>
          <a:off x="0" y="0"/>
          <a:ext cx="0" cy="0"/>
          <a:chOff x="0" y="0"/>
          <a:chExt cx="0" cy="0"/>
        </a:xfrm>
      </p:grpSpPr>
      <p:sp>
        <p:nvSpPr>
          <p:cNvPr id="10" name="Picture Placeholder 6"/>
          <p:cNvSpPr>
            <a:spLocks noGrp="1"/>
          </p:cNvSpPr>
          <p:nvPr>
            <p:ph type="pic" sz="quarter" idx="12" hasCustomPrompt="1"/>
          </p:nvPr>
        </p:nvSpPr>
        <p:spPr>
          <a:xfrm>
            <a:off x="0" y="-16256"/>
            <a:ext cx="4079875" cy="6874256"/>
          </a:xfrm>
          <a:prstGeom prst="rect">
            <a:avLst/>
          </a:prstGeom>
          <a:solidFill>
            <a:schemeClr val="tx2"/>
          </a:solidFill>
        </p:spPr>
        <p:txBody>
          <a:bodyPr/>
          <a:lstStyle>
            <a:lvl1pPr marL="0" indent="0">
              <a:buNone/>
              <a:defRPr sz="2400" baseline="0">
                <a:latin typeface="PT Sans" charset="-52"/>
                <a:ea typeface="PT Sans" charset="-52"/>
                <a:cs typeface="PT Sans" charset="-52"/>
              </a:defRPr>
            </a:lvl1pPr>
          </a:lstStyle>
          <a:p>
            <a:r>
              <a:rPr lang="en-US" dirty="0"/>
              <a:t>Insert illustration here</a:t>
            </a:r>
          </a:p>
        </p:txBody>
      </p:sp>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1" name="Title 1"/>
          <p:cNvSpPr>
            <a:spLocks noGrp="1"/>
          </p:cNvSpPr>
          <p:nvPr>
            <p:ph type="title" hasCustomPrompt="1"/>
          </p:nvPr>
        </p:nvSpPr>
        <p:spPr>
          <a:xfrm>
            <a:off x="4800600" y="1953467"/>
            <a:ext cx="6911975" cy="1475533"/>
          </a:xfrm>
        </p:spPr>
        <p:txBody>
          <a:bodyPr/>
          <a:lstStyle>
            <a:lvl1pPr algn="l">
              <a:defRPr baseline="0"/>
            </a:lvl1pPr>
          </a:lstStyle>
          <a:p>
            <a:r>
              <a:rPr lang="en-US" dirty="0"/>
              <a:t>Presentation Title</a:t>
            </a:r>
          </a:p>
        </p:txBody>
      </p:sp>
      <p:sp>
        <p:nvSpPr>
          <p:cNvPr id="12" name="Text Placeholder 7"/>
          <p:cNvSpPr>
            <a:spLocks noGrp="1"/>
          </p:cNvSpPr>
          <p:nvPr>
            <p:ph type="body" sz="quarter" idx="15" hasCustomPrompt="1"/>
          </p:nvPr>
        </p:nvSpPr>
        <p:spPr>
          <a:xfrm>
            <a:off x="4800600" y="3573016"/>
            <a:ext cx="5688013" cy="648147"/>
          </a:xfrm>
          <a:prstGeom prst="rect">
            <a:avLst/>
          </a:prstGeom>
        </p:spPr>
        <p:txBody>
          <a:bodyPr lIns="0" tIns="0"/>
          <a:lstStyle>
            <a:lvl1pPr marL="0" indent="0">
              <a:buNone/>
              <a:defRPr sz="3600">
                <a:latin typeface="Arial" charset="0"/>
                <a:ea typeface="Arial" charset="0"/>
                <a:cs typeface="Arial" charset="0"/>
              </a:defRPr>
            </a:lvl1pPr>
          </a:lstStyle>
          <a:p>
            <a:pPr lvl="0"/>
            <a:r>
              <a:rPr lang="en-US" dirty="0"/>
              <a:t>Name</a:t>
            </a:r>
          </a:p>
        </p:txBody>
      </p:sp>
      <p:sp>
        <p:nvSpPr>
          <p:cNvPr id="13" name="Text Placeholder 7"/>
          <p:cNvSpPr>
            <a:spLocks noGrp="1"/>
          </p:cNvSpPr>
          <p:nvPr>
            <p:ph type="body" sz="quarter" idx="16" hasCustomPrompt="1"/>
          </p:nvPr>
        </p:nvSpPr>
        <p:spPr>
          <a:xfrm>
            <a:off x="4803493" y="4364610"/>
            <a:ext cx="5688013" cy="648147"/>
          </a:xfrm>
          <a:prstGeom prst="rect">
            <a:avLst/>
          </a:prstGeom>
        </p:spPr>
        <p:txBody>
          <a:bodyPr lIns="0" tIns="0"/>
          <a:lstStyle>
            <a:lvl1pPr marL="0" indent="0">
              <a:buNone/>
              <a:defRPr sz="2000">
                <a:latin typeface="Arial" charset="0"/>
                <a:ea typeface="Arial" charset="0"/>
                <a:cs typeface="Arial" charset="0"/>
              </a:defRPr>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7" name="Text Placeholder 2"/>
          <p:cNvSpPr>
            <a:spLocks noGrp="1"/>
          </p:cNvSpPr>
          <p:nvPr>
            <p:ph idx="1"/>
          </p:nvPr>
        </p:nvSpPr>
        <p:spPr>
          <a:xfrm>
            <a:off x="479425" y="1268760"/>
            <a:ext cx="5400551" cy="4536504"/>
          </a:xfrm>
          <a:prstGeom prst="rect">
            <a:avLst/>
          </a:prstGeom>
        </p:spPr>
        <p:txBody>
          <a:bodyPr vert="horz" lIns="0" tIns="0" rIns="91440" bIns="45720" rtlCol="0">
            <a:normAutofit/>
          </a:bodyPr>
          <a:lstStyle>
            <a:lvl1pPr marL="378900" indent="-342900">
              <a:buFont typeface="Arial" charset="0"/>
              <a:buChar char="•"/>
              <a:defRPr/>
            </a:lvl1pPr>
            <a:lvl2pPr marL="815850" indent="-342900">
              <a:buFont typeface="Arial" charset="0"/>
              <a:buChar char="•"/>
              <a:defRPr/>
            </a:lvl2pPr>
            <a:lvl3pPr marL="1273050" indent="-342900">
              <a:buFont typeface="Arial" charset="0"/>
              <a:buChar char="•"/>
              <a:defRPr/>
            </a:lvl3pPr>
            <a:lvl4pPr marL="1766250" indent="-342900">
              <a:buFont typeface="Arial" charset="0"/>
              <a:buChar char="•"/>
              <a:defRPr/>
            </a:lvl4pPr>
            <a:lvl5pPr marL="2145150" indent="-3429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2"/>
          </p:nvPr>
        </p:nvSpPr>
        <p:spPr>
          <a:xfrm>
            <a:off x="6312023" y="1268760"/>
            <a:ext cx="5400551" cy="4536504"/>
          </a:xfrm>
          <a:prstGeom prst="rect">
            <a:avLst/>
          </a:prstGeom>
        </p:spPr>
        <p:txBody>
          <a:bodyPr vert="horz" lIns="0" tIns="0" rIns="91440" bIns="45720" rtlCol="0">
            <a:normAutofit/>
          </a:bodyPr>
          <a:lstStyle>
            <a:lvl1pPr marL="378900" indent="-342900">
              <a:buFont typeface="Arial" charset="0"/>
              <a:buChar char="•"/>
              <a:defRPr/>
            </a:lvl1pPr>
            <a:lvl2pPr marL="815850" indent="-342900">
              <a:buFont typeface="Arial" charset="0"/>
              <a:buChar char="•"/>
              <a:defRPr/>
            </a:lvl2pPr>
            <a:lvl3pPr marL="1273050" indent="-342900">
              <a:buFont typeface="Arial" charset="0"/>
              <a:buChar char="•"/>
              <a:defRPr/>
            </a:lvl3pPr>
            <a:lvl4pPr marL="1766250" indent="-342900">
              <a:buFont typeface="Arial" charset="0"/>
              <a:buChar char="•"/>
              <a:defRPr/>
            </a:lvl4pPr>
            <a:lvl5pPr marL="2145150" indent="-34290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Right hand - 3 image - long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34268" y="980728"/>
            <a:ext cx="1818856" cy="308296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97988" y="965261"/>
            <a:ext cx="2100629" cy="3098428"/>
          </a:xfrm>
          <a:prstGeom prst="rect">
            <a:avLst/>
          </a:prstGeom>
        </p:spPr>
      </p:pic>
      <p:sp>
        <p:nvSpPr>
          <p:cNvPr id="4" name="Footer Placeholder 3"/>
          <p:cNvSpPr>
            <a:spLocks noGrp="1"/>
          </p:cNvSpPr>
          <p:nvPr>
            <p:ph type="ftr" sz="quarter" idx="12"/>
          </p:nvPr>
        </p:nvSpPr>
        <p:spPr/>
        <p:txBody>
          <a:bodyPr/>
          <a:lstStyle/>
          <a:p>
            <a:r>
              <a:rPr lang="en-US"/>
              <a:t>Presentation title / Date goes here</a:t>
            </a:r>
            <a:endParaRPr lang="en-US" dirty="0"/>
          </a:p>
        </p:txBody>
      </p:sp>
      <p:sp>
        <p:nvSpPr>
          <p:cNvPr id="6" name="Slide Number Placeholder 5"/>
          <p:cNvSpPr>
            <a:spLocks noGrp="1"/>
          </p:cNvSpPr>
          <p:nvPr>
            <p:ph type="sldNum" sz="quarter" idx="13"/>
          </p:nvPr>
        </p:nvSpPr>
        <p:spPr/>
        <p:txBody>
          <a:bodyPr/>
          <a:lstStyle/>
          <a:p>
            <a:fld id="{92D3E482-280A-AE4E-A5D1-0A77C07220F4}" type="slidenum">
              <a:rPr lang="en-US" smtClean="0"/>
              <a:pPr/>
              <a:t>‹#›</a:t>
            </a:fld>
            <a:endParaRPr lang="en-US" dirty="0"/>
          </a:p>
        </p:txBody>
      </p:sp>
      <p:sp>
        <p:nvSpPr>
          <p:cNvPr id="8" name="Text Placeholder 7"/>
          <p:cNvSpPr>
            <a:spLocks noGrp="1"/>
          </p:cNvSpPr>
          <p:nvPr>
            <p:ph type="body" sz="quarter" idx="16" hasCustomPrompt="1"/>
          </p:nvPr>
        </p:nvSpPr>
        <p:spPr>
          <a:xfrm>
            <a:off x="479425" y="4428334"/>
            <a:ext cx="5329238"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3" name="Text Placeholder 7"/>
          <p:cNvSpPr>
            <a:spLocks noGrp="1"/>
          </p:cNvSpPr>
          <p:nvPr>
            <p:ph type="body" sz="quarter" idx="17" hasCustomPrompt="1"/>
          </p:nvPr>
        </p:nvSpPr>
        <p:spPr>
          <a:xfrm>
            <a:off x="6384031" y="4427543"/>
            <a:ext cx="5329238"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4" name="Text Placeholder 7"/>
          <p:cNvSpPr>
            <a:spLocks noGrp="1"/>
          </p:cNvSpPr>
          <p:nvPr>
            <p:ph type="body" sz="quarter" idx="18" hasCustomPrompt="1"/>
          </p:nvPr>
        </p:nvSpPr>
        <p:spPr>
          <a:xfrm>
            <a:off x="479425" y="4864987"/>
            <a:ext cx="5329238" cy="1084293"/>
          </a:xfrm>
        </p:spPr>
        <p:txBody>
          <a:bodyPr>
            <a:noAutofit/>
          </a:bodyPr>
          <a:lstStyle>
            <a:lvl1pPr marL="36000" indent="0">
              <a:buNone/>
              <a:defRPr sz="1600" b="0" baseline="0">
                <a:solidFill>
                  <a:schemeClr val="tx1"/>
                </a:solidFill>
                <a:latin typeface="Arial" charset="0"/>
                <a:ea typeface="Arial" charset="0"/>
                <a:cs typeface="Arial" charset="0"/>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15" name="Text Placeholder 7"/>
          <p:cNvSpPr>
            <a:spLocks noGrp="1"/>
          </p:cNvSpPr>
          <p:nvPr>
            <p:ph type="body" sz="quarter" idx="19" hasCustomPrompt="1"/>
          </p:nvPr>
        </p:nvSpPr>
        <p:spPr>
          <a:xfrm>
            <a:off x="6383337" y="4869160"/>
            <a:ext cx="5329238" cy="1084293"/>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Right hand - 3 image - long titl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1595883" y="965261"/>
            <a:ext cx="3095625" cy="3097213"/>
          </a:xfrm>
          <a:prstGeom prst="rect">
            <a:avLst/>
          </a:prstGeom>
          <a:solidFill>
            <a:schemeClr val="tx2"/>
          </a:solidFill>
        </p:spPr>
        <p:txBody>
          <a:bodyPr/>
          <a:lstStyle>
            <a:lvl1pPr>
              <a:defRPr>
                <a:solidFill>
                  <a:schemeClr val="tx1"/>
                </a:solidFill>
              </a:defRPr>
            </a:lvl1pPr>
          </a:lstStyle>
          <a:p>
            <a:endParaRPr lang="en-US"/>
          </a:p>
        </p:txBody>
      </p:sp>
      <p:sp>
        <p:nvSpPr>
          <p:cNvPr id="14" name="Picture Placeholder 12"/>
          <p:cNvSpPr>
            <a:spLocks noGrp="1"/>
          </p:cNvSpPr>
          <p:nvPr>
            <p:ph type="pic" sz="quarter" idx="17"/>
          </p:nvPr>
        </p:nvSpPr>
        <p:spPr>
          <a:xfrm>
            <a:off x="7500489" y="973601"/>
            <a:ext cx="3095625" cy="3097213"/>
          </a:xfrm>
          <a:prstGeom prst="rect">
            <a:avLst/>
          </a:prstGeom>
          <a:solidFill>
            <a:schemeClr val="tx2"/>
          </a:solidFill>
        </p:spPr>
        <p:txBody>
          <a:bodyPr/>
          <a:lstStyle>
            <a:lvl1pPr>
              <a:defRPr>
                <a:solidFill>
                  <a:schemeClr val="tx1"/>
                </a:solidFill>
              </a:defRPr>
            </a:lvl1pPr>
          </a:lstStyle>
          <a:p>
            <a:endParaRPr lang="en-US"/>
          </a:p>
        </p:txBody>
      </p:sp>
      <p:sp>
        <p:nvSpPr>
          <p:cNvPr id="4" name="Footer Placeholder 3"/>
          <p:cNvSpPr>
            <a:spLocks noGrp="1"/>
          </p:cNvSpPr>
          <p:nvPr>
            <p:ph type="ftr" sz="quarter" idx="12"/>
          </p:nvPr>
        </p:nvSpPr>
        <p:spPr/>
        <p:txBody>
          <a:bodyPr/>
          <a:lstStyle/>
          <a:p>
            <a:r>
              <a:rPr lang="en-US"/>
              <a:t>Presentation title / Date goes here</a:t>
            </a:r>
            <a:endParaRPr lang="en-US" dirty="0"/>
          </a:p>
        </p:txBody>
      </p:sp>
      <p:sp>
        <p:nvSpPr>
          <p:cNvPr id="6" name="Slide Number Placeholder 5"/>
          <p:cNvSpPr>
            <a:spLocks noGrp="1"/>
          </p:cNvSpPr>
          <p:nvPr>
            <p:ph type="sldNum" sz="quarter" idx="13"/>
          </p:nvPr>
        </p:nvSpPr>
        <p:spPr/>
        <p:txBody>
          <a:bodyPr/>
          <a:lstStyle/>
          <a:p>
            <a:fld id="{92D3E482-280A-AE4E-A5D1-0A77C07220F4}" type="slidenum">
              <a:rPr lang="en-US" smtClean="0"/>
              <a:pPr/>
              <a:t>‹#›</a:t>
            </a:fld>
            <a:endParaRPr lang="en-US" dirty="0"/>
          </a:p>
        </p:txBody>
      </p:sp>
      <p:sp>
        <p:nvSpPr>
          <p:cNvPr id="11" name="Text Placeholder 7"/>
          <p:cNvSpPr>
            <a:spLocks noGrp="1"/>
          </p:cNvSpPr>
          <p:nvPr>
            <p:ph type="body" sz="quarter" idx="18" hasCustomPrompt="1"/>
          </p:nvPr>
        </p:nvSpPr>
        <p:spPr>
          <a:xfrm>
            <a:off x="479425" y="4428334"/>
            <a:ext cx="5329238"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5" name="Text Placeholder 7"/>
          <p:cNvSpPr>
            <a:spLocks noGrp="1"/>
          </p:cNvSpPr>
          <p:nvPr>
            <p:ph type="body" sz="quarter" idx="19" hasCustomPrompt="1"/>
          </p:nvPr>
        </p:nvSpPr>
        <p:spPr>
          <a:xfrm>
            <a:off x="6384031" y="4427543"/>
            <a:ext cx="5329238"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6" name="Text Placeholder 7"/>
          <p:cNvSpPr>
            <a:spLocks noGrp="1"/>
          </p:cNvSpPr>
          <p:nvPr>
            <p:ph type="body" sz="quarter" idx="20" hasCustomPrompt="1"/>
          </p:nvPr>
        </p:nvSpPr>
        <p:spPr>
          <a:xfrm>
            <a:off x="479425" y="4864987"/>
            <a:ext cx="5329238" cy="1084293"/>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17" name="Text Placeholder 7"/>
          <p:cNvSpPr>
            <a:spLocks noGrp="1"/>
          </p:cNvSpPr>
          <p:nvPr>
            <p:ph type="body" sz="quarter" idx="21" hasCustomPrompt="1"/>
          </p:nvPr>
        </p:nvSpPr>
        <p:spPr>
          <a:xfrm>
            <a:off x="6383337" y="4869160"/>
            <a:ext cx="5329238" cy="1084293"/>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ight hand - 3 image - long title">
    <p:spTree>
      <p:nvGrpSpPr>
        <p:cNvPr id="1" name=""/>
        <p:cNvGrpSpPr/>
        <p:nvPr/>
      </p:nvGrpSpPr>
      <p:grpSpPr>
        <a:xfrm>
          <a:off x="0" y="0"/>
          <a:ext cx="0" cy="0"/>
          <a:chOff x="0" y="0"/>
          <a:chExt cx="0" cy="0"/>
        </a:xfrm>
      </p:grpSpPr>
      <p:sp>
        <p:nvSpPr>
          <p:cNvPr id="21" name="Text Placeholder 7"/>
          <p:cNvSpPr>
            <a:spLocks noGrp="1"/>
          </p:cNvSpPr>
          <p:nvPr>
            <p:ph type="body" sz="quarter" idx="24" hasCustomPrompt="1"/>
          </p:nvPr>
        </p:nvSpPr>
        <p:spPr>
          <a:xfrm>
            <a:off x="3554761"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7" name="Text Placeholder 7"/>
          <p:cNvSpPr>
            <a:spLocks noGrp="1"/>
          </p:cNvSpPr>
          <p:nvPr>
            <p:ph type="body" sz="quarter" idx="20" hasCustomPrompt="1"/>
          </p:nvPr>
        </p:nvSpPr>
        <p:spPr>
          <a:xfrm>
            <a:off x="951992" y="3140572"/>
            <a:ext cx="2479713"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9" name="Text Placeholder 7"/>
          <p:cNvSpPr>
            <a:spLocks noGrp="1"/>
          </p:cNvSpPr>
          <p:nvPr>
            <p:ph type="body" sz="quarter" idx="22" hasCustomPrompt="1"/>
          </p:nvPr>
        </p:nvSpPr>
        <p:spPr>
          <a:xfrm>
            <a:off x="951992" y="3496354"/>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cxnSp>
        <p:nvCxnSpPr>
          <p:cNvPr id="9" name="Straight Connector 8"/>
          <p:cNvCxnSpPr/>
          <p:nvPr userDrawn="1"/>
        </p:nvCxnSpPr>
        <p:spPr>
          <a:xfrm>
            <a:off x="479425" y="6165304"/>
            <a:ext cx="11233150"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6021" y="1340768"/>
            <a:ext cx="1891653" cy="112598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39537" y="1340768"/>
            <a:ext cx="1152079" cy="1152079"/>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74156" y="1340768"/>
            <a:ext cx="1337854" cy="1224136"/>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388084" y="1340768"/>
            <a:ext cx="1224136" cy="1224136"/>
          </a:xfrm>
          <a:prstGeom prst="rect">
            <a:avLst/>
          </a:prstGeom>
        </p:spPr>
      </p:pic>
      <p:sp>
        <p:nvSpPr>
          <p:cNvPr id="2" name="Footer Placeholder 1"/>
          <p:cNvSpPr>
            <a:spLocks noGrp="1"/>
          </p:cNvSpPr>
          <p:nvPr>
            <p:ph type="ftr" sz="quarter" idx="10"/>
          </p:nvPr>
        </p:nvSpPr>
        <p:spPr/>
        <p:txBody>
          <a:bodyPr/>
          <a:lstStyle/>
          <a:p>
            <a:r>
              <a:rPr lang="en-US"/>
              <a:t>Presentation title / Date goes here</a:t>
            </a:r>
            <a:endParaRPr lang="en-US" dirty="0"/>
          </a:p>
        </p:txBody>
      </p:sp>
      <p:sp>
        <p:nvSpPr>
          <p:cNvPr id="3" name="Slide Number Placeholder 2"/>
          <p:cNvSpPr>
            <a:spLocks noGrp="1"/>
          </p:cNvSpPr>
          <p:nvPr>
            <p:ph type="sldNum" sz="quarter" idx="11"/>
          </p:nvPr>
        </p:nvSpPr>
        <p:spPr/>
        <p:txBody>
          <a:bodyPr/>
          <a:lstStyle/>
          <a:p>
            <a:fld id="{92D3E482-280A-AE4E-A5D1-0A77C07220F4}" type="slidenum">
              <a:rPr lang="en-US" smtClean="0"/>
              <a:pPr/>
              <a:t>‹#›</a:t>
            </a:fld>
            <a:endParaRPr lang="en-US" dirty="0"/>
          </a:p>
        </p:txBody>
      </p:sp>
      <p:sp>
        <p:nvSpPr>
          <p:cNvPr id="30" name="Text Placeholder 7"/>
          <p:cNvSpPr>
            <a:spLocks noGrp="1"/>
          </p:cNvSpPr>
          <p:nvPr>
            <p:ph type="body" sz="quarter" idx="25" hasCustomPrompt="1"/>
          </p:nvPr>
        </p:nvSpPr>
        <p:spPr>
          <a:xfrm>
            <a:off x="3554761"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31" name="Text Placeholder 7"/>
          <p:cNvSpPr>
            <a:spLocks noGrp="1"/>
          </p:cNvSpPr>
          <p:nvPr>
            <p:ph type="body" sz="quarter" idx="26" hasCustomPrompt="1"/>
          </p:nvPr>
        </p:nvSpPr>
        <p:spPr>
          <a:xfrm>
            <a:off x="6157528"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32" name="Text Placeholder 7"/>
          <p:cNvSpPr>
            <a:spLocks noGrp="1"/>
          </p:cNvSpPr>
          <p:nvPr>
            <p:ph type="body" sz="quarter" idx="27" hasCustomPrompt="1"/>
          </p:nvPr>
        </p:nvSpPr>
        <p:spPr>
          <a:xfrm>
            <a:off x="6157526"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33" name="Text Placeholder 7"/>
          <p:cNvSpPr>
            <a:spLocks noGrp="1"/>
          </p:cNvSpPr>
          <p:nvPr>
            <p:ph type="body" sz="quarter" idx="28" hasCustomPrompt="1"/>
          </p:nvPr>
        </p:nvSpPr>
        <p:spPr>
          <a:xfrm>
            <a:off x="8760296"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34" name="Text Placeholder 7"/>
          <p:cNvSpPr>
            <a:spLocks noGrp="1"/>
          </p:cNvSpPr>
          <p:nvPr>
            <p:ph type="body" sz="quarter" idx="29" hasCustomPrompt="1"/>
          </p:nvPr>
        </p:nvSpPr>
        <p:spPr>
          <a:xfrm>
            <a:off x="8760291"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Right hand - 3 image - long title">
    <p:spTree>
      <p:nvGrpSpPr>
        <p:cNvPr id="1" name=""/>
        <p:cNvGrpSpPr/>
        <p:nvPr/>
      </p:nvGrpSpPr>
      <p:grpSpPr>
        <a:xfrm>
          <a:off x="0" y="0"/>
          <a:ext cx="0" cy="0"/>
          <a:chOff x="0" y="0"/>
          <a:chExt cx="0" cy="0"/>
        </a:xfrm>
      </p:grpSpPr>
      <p:sp>
        <p:nvSpPr>
          <p:cNvPr id="8" name="Picture Placeholder 7"/>
          <p:cNvSpPr>
            <a:spLocks noGrp="1"/>
          </p:cNvSpPr>
          <p:nvPr>
            <p:ph type="pic" sz="quarter" idx="20"/>
          </p:nvPr>
        </p:nvSpPr>
        <p:spPr>
          <a:xfrm>
            <a:off x="1246188" y="981075"/>
            <a:ext cx="1890712" cy="1890713"/>
          </a:xfrm>
          <a:prstGeom prst="rect">
            <a:avLst/>
          </a:prstGeom>
          <a:solidFill>
            <a:schemeClr val="tx2"/>
          </a:solidFill>
        </p:spPr>
        <p:txBody>
          <a:bodyPr/>
          <a:lstStyle/>
          <a:p>
            <a:endParaRPr lang="en-US"/>
          </a:p>
        </p:txBody>
      </p:sp>
      <p:sp>
        <p:nvSpPr>
          <p:cNvPr id="19" name="Picture Placeholder 7"/>
          <p:cNvSpPr>
            <a:spLocks noGrp="1"/>
          </p:cNvSpPr>
          <p:nvPr>
            <p:ph type="pic" sz="quarter" idx="21"/>
          </p:nvPr>
        </p:nvSpPr>
        <p:spPr>
          <a:xfrm>
            <a:off x="3849057" y="981075"/>
            <a:ext cx="1890712" cy="1890713"/>
          </a:xfrm>
          <a:prstGeom prst="rect">
            <a:avLst/>
          </a:prstGeom>
          <a:solidFill>
            <a:schemeClr val="tx2"/>
          </a:solidFill>
        </p:spPr>
        <p:txBody>
          <a:bodyPr/>
          <a:lstStyle/>
          <a:p>
            <a:endParaRPr lang="en-US"/>
          </a:p>
        </p:txBody>
      </p:sp>
      <p:sp>
        <p:nvSpPr>
          <p:cNvPr id="20" name="Picture Placeholder 7"/>
          <p:cNvSpPr>
            <a:spLocks noGrp="1"/>
          </p:cNvSpPr>
          <p:nvPr>
            <p:ph type="pic" sz="quarter" idx="22"/>
          </p:nvPr>
        </p:nvSpPr>
        <p:spPr>
          <a:xfrm>
            <a:off x="6451926" y="981075"/>
            <a:ext cx="1890712" cy="1890713"/>
          </a:xfrm>
          <a:prstGeom prst="rect">
            <a:avLst/>
          </a:prstGeom>
          <a:solidFill>
            <a:schemeClr val="tx2"/>
          </a:solidFill>
        </p:spPr>
        <p:txBody>
          <a:bodyPr/>
          <a:lstStyle/>
          <a:p>
            <a:endParaRPr lang="en-US"/>
          </a:p>
        </p:txBody>
      </p:sp>
      <p:sp>
        <p:nvSpPr>
          <p:cNvPr id="21" name="Picture Placeholder 7"/>
          <p:cNvSpPr>
            <a:spLocks noGrp="1"/>
          </p:cNvSpPr>
          <p:nvPr>
            <p:ph type="pic" sz="quarter" idx="23"/>
          </p:nvPr>
        </p:nvSpPr>
        <p:spPr>
          <a:xfrm>
            <a:off x="9054796" y="981075"/>
            <a:ext cx="1890712" cy="1890713"/>
          </a:xfrm>
          <a:prstGeom prst="rect">
            <a:avLst/>
          </a:prstGeom>
          <a:solidFill>
            <a:schemeClr val="tx2"/>
          </a:solidFill>
        </p:spPr>
        <p:txBody>
          <a:bodyPr/>
          <a:lstStyle/>
          <a:p>
            <a:endParaRPr lang="en-US"/>
          </a:p>
        </p:txBody>
      </p:sp>
      <p:cxnSp>
        <p:nvCxnSpPr>
          <p:cNvPr id="9" name="Straight Connector 8"/>
          <p:cNvCxnSpPr/>
          <p:nvPr userDrawn="1"/>
        </p:nvCxnSpPr>
        <p:spPr>
          <a:xfrm>
            <a:off x="479425" y="6165304"/>
            <a:ext cx="11233150"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0"/>
          </p:nvPr>
        </p:nvSpPr>
        <p:spPr/>
        <p:txBody>
          <a:bodyPr/>
          <a:lstStyle/>
          <a:p>
            <a:r>
              <a:rPr lang="en-US"/>
              <a:t>Presentation title / Date goes here</a:t>
            </a:r>
            <a:endParaRPr lang="en-US" dirty="0"/>
          </a:p>
        </p:txBody>
      </p:sp>
      <p:sp>
        <p:nvSpPr>
          <p:cNvPr id="3" name="Slide Number Placeholder 2"/>
          <p:cNvSpPr>
            <a:spLocks noGrp="1"/>
          </p:cNvSpPr>
          <p:nvPr>
            <p:ph type="sldNum" sz="quarter" idx="11"/>
          </p:nvPr>
        </p:nvSpPr>
        <p:spPr/>
        <p:txBody>
          <a:bodyPr/>
          <a:lstStyle/>
          <a:p>
            <a:fld id="{92D3E482-280A-AE4E-A5D1-0A77C07220F4}" type="slidenum">
              <a:rPr lang="en-US" smtClean="0"/>
              <a:pPr/>
              <a:t>‹#›</a:t>
            </a:fld>
            <a:endParaRPr lang="en-US" dirty="0"/>
          </a:p>
        </p:txBody>
      </p:sp>
      <p:sp>
        <p:nvSpPr>
          <p:cNvPr id="17" name="Text Placeholder 7"/>
          <p:cNvSpPr>
            <a:spLocks noGrp="1"/>
          </p:cNvSpPr>
          <p:nvPr>
            <p:ph type="body" sz="quarter" idx="24" hasCustomPrompt="1"/>
          </p:nvPr>
        </p:nvSpPr>
        <p:spPr>
          <a:xfrm>
            <a:off x="3554761"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18" name="Text Placeholder 7"/>
          <p:cNvSpPr>
            <a:spLocks noGrp="1"/>
          </p:cNvSpPr>
          <p:nvPr>
            <p:ph type="body" sz="quarter" idx="25" hasCustomPrompt="1"/>
          </p:nvPr>
        </p:nvSpPr>
        <p:spPr>
          <a:xfrm>
            <a:off x="951992" y="3140572"/>
            <a:ext cx="2479713"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30" name="Text Placeholder 7"/>
          <p:cNvSpPr>
            <a:spLocks noGrp="1"/>
          </p:cNvSpPr>
          <p:nvPr>
            <p:ph type="body" sz="quarter" idx="26" hasCustomPrompt="1"/>
          </p:nvPr>
        </p:nvSpPr>
        <p:spPr>
          <a:xfrm>
            <a:off x="951992" y="3496354"/>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31" name="Text Placeholder 7"/>
          <p:cNvSpPr>
            <a:spLocks noGrp="1"/>
          </p:cNvSpPr>
          <p:nvPr>
            <p:ph type="body" sz="quarter" idx="27" hasCustomPrompt="1"/>
          </p:nvPr>
        </p:nvSpPr>
        <p:spPr>
          <a:xfrm>
            <a:off x="3554761"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32" name="Text Placeholder 7"/>
          <p:cNvSpPr>
            <a:spLocks noGrp="1"/>
          </p:cNvSpPr>
          <p:nvPr>
            <p:ph type="body" sz="quarter" idx="28" hasCustomPrompt="1"/>
          </p:nvPr>
        </p:nvSpPr>
        <p:spPr>
          <a:xfrm>
            <a:off x="6157528"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33" name="Text Placeholder 7"/>
          <p:cNvSpPr>
            <a:spLocks noGrp="1"/>
          </p:cNvSpPr>
          <p:nvPr>
            <p:ph type="body" sz="quarter" idx="29" hasCustomPrompt="1"/>
          </p:nvPr>
        </p:nvSpPr>
        <p:spPr>
          <a:xfrm>
            <a:off x="6157526"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
        <p:nvSpPr>
          <p:cNvPr id="34" name="Text Placeholder 7"/>
          <p:cNvSpPr>
            <a:spLocks noGrp="1"/>
          </p:cNvSpPr>
          <p:nvPr>
            <p:ph type="body" sz="quarter" idx="30" hasCustomPrompt="1"/>
          </p:nvPr>
        </p:nvSpPr>
        <p:spPr>
          <a:xfrm>
            <a:off x="8760296" y="3140572"/>
            <a:ext cx="2479711" cy="288129"/>
          </a:xfrm>
        </p:spPr>
        <p:txBody>
          <a:bodyPr/>
          <a:lstStyle>
            <a:lvl1pPr marL="36000" indent="0">
              <a:buNone/>
              <a:defRPr b="1" baseline="0">
                <a:solidFill>
                  <a:schemeClr val="accent4"/>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Insert title here</a:t>
            </a:r>
          </a:p>
        </p:txBody>
      </p:sp>
      <p:sp>
        <p:nvSpPr>
          <p:cNvPr id="35" name="Text Placeholder 7"/>
          <p:cNvSpPr>
            <a:spLocks noGrp="1"/>
          </p:cNvSpPr>
          <p:nvPr>
            <p:ph type="body" sz="quarter" idx="31" hasCustomPrompt="1"/>
          </p:nvPr>
        </p:nvSpPr>
        <p:spPr>
          <a:xfrm>
            <a:off x="8760291" y="3503400"/>
            <a:ext cx="2479713" cy="1958156"/>
          </a:xfrm>
        </p:spPr>
        <p:txBody>
          <a:bodyPr>
            <a:noAutofit/>
          </a:bodyPr>
          <a:lstStyle>
            <a:lvl1pPr marL="36000" indent="0">
              <a:buNone/>
              <a:defRPr sz="1600" b="0" baseline="0">
                <a:solidFill>
                  <a:schemeClr val="tx1"/>
                </a:solidFill>
              </a:defRPr>
            </a:lvl1pPr>
            <a:lvl2pPr marL="472950" indent="0">
              <a:buNone/>
              <a:defRPr/>
            </a:lvl2pPr>
            <a:lvl3pPr marL="930150" indent="0">
              <a:buNone/>
              <a:defRPr/>
            </a:lvl3pPr>
            <a:lvl4pPr marL="1423350" indent="0">
              <a:buNone/>
              <a:defRPr/>
            </a:lvl4pPr>
            <a:lvl5pPr marL="1802250" indent="0">
              <a:buNone/>
              <a:defRPr/>
            </a:lvl5pPr>
          </a:lstStyle>
          <a:p>
            <a:pPr lvl="0"/>
            <a:r>
              <a:rPr lang="en-US" dirty="0"/>
              <a:t>Lobortis </a:t>
            </a:r>
            <a:r>
              <a:rPr lang="en-US" dirty="0" err="1"/>
              <a:t>eget</a:t>
            </a:r>
            <a:r>
              <a:rPr lang="en-US" dirty="0"/>
              <a:t> nisi </a:t>
            </a:r>
            <a:r>
              <a:rPr lang="en-US" dirty="0" err="1"/>
              <a:t>sed</a:t>
            </a:r>
            <a:r>
              <a:rPr lang="en-US" dirty="0"/>
              <a:t>, dictum </a:t>
            </a:r>
            <a:r>
              <a:rPr lang="en-US" dirty="0" err="1"/>
              <a:t>blandit</a:t>
            </a:r>
            <a:r>
              <a:rPr lang="en-US" dirty="0"/>
              <a:t> mi. </a:t>
            </a:r>
            <a:r>
              <a:rPr lang="en-US" dirty="0" err="1"/>
              <a:t>Phasellus</a:t>
            </a:r>
            <a:r>
              <a:rPr lang="en-US" dirty="0"/>
              <a:t> </a:t>
            </a:r>
            <a:r>
              <a:rPr lang="en-US" dirty="0" err="1"/>
              <a:t>tempor</a:t>
            </a:r>
            <a:r>
              <a:rPr lang="en-US" dirty="0"/>
              <a:t> </a:t>
            </a:r>
            <a:r>
              <a:rPr lang="en-US" dirty="0" err="1"/>
              <a:t>auctor</a:t>
            </a:r>
            <a:r>
              <a:rPr lang="en-US" dirty="0"/>
              <a:t> </a:t>
            </a:r>
            <a:r>
              <a:rPr lang="en-US" dirty="0" err="1"/>
              <a:t>nulla</a:t>
            </a:r>
            <a:r>
              <a:rPr lang="en-US" dirty="0"/>
              <a:t>, </a:t>
            </a:r>
            <a:r>
              <a:rPr lang="en-US" dirty="0" err="1"/>
              <a:t>quis</a:t>
            </a:r>
            <a:r>
              <a:rPr lang="en-US" dirty="0"/>
              <a:t> maximus lorem </a:t>
            </a:r>
            <a:r>
              <a:rPr lang="en-US" dirty="0" err="1"/>
              <a:t>volutpat</a:t>
            </a:r>
            <a:r>
              <a:rPr lang="en-US" dirty="0"/>
              <a:t> sit </a:t>
            </a:r>
            <a:r>
              <a:rPr lang="en-US" dirty="0" err="1"/>
              <a:t>amet</a:t>
            </a:r>
            <a:r>
              <a:rPr lang="en-US" dirty="0"/>
              <a:t>. </a:t>
            </a:r>
            <a:r>
              <a:rPr lang="en-US" dirty="0" err="1"/>
              <a:t>Curabitur</a:t>
            </a:r>
            <a:r>
              <a:rPr lang="en-US" dirty="0"/>
              <a:t> </a:t>
            </a:r>
            <a:r>
              <a:rPr lang="en-US" dirty="0" err="1"/>
              <a:t>eleifend</a:t>
            </a:r>
            <a:r>
              <a:rPr lang="en-US" dirty="0"/>
              <a:t> </a:t>
            </a:r>
            <a:r>
              <a:rPr lang="en-US" dirty="0" err="1"/>
              <a:t>lacinia</a:t>
            </a:r>
            <a:r>
              <a:rPr lang="en-US" dirty="0"/>
              <a:t> ligula </a:t>
            </a:r>
            <a:r>
              <a:rPr lang="en-US" dirty="0" err="1"/>
              <a:t>ut</a:t>
            </a:r>
            <a:r>
              <a:rPr lang="en-US" dirty="0"/>
              <a:t> </a:t>
            </a:r>
            <a:r>
              <a:rPr lang="en-US" dirty="0" err="1"/>
              <a:t>bibendum</a:t>
            </a:r>
            <a:r>
              <a:rPr lang="en-US"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1" name="Content Placeholder 5"/>
          <p:cNvSpPr>
            <a:spLocks noGrp="1"/>
          </p:cNvSpPr>
          <p:nvPr>
            <p:ph sz="quarter" idx="12" hasCustomPrompt="1"/>
          </p:nvPr>
        </p:nvSpPr>
        <p:spPr>
          <a:xfrm>
            <a:off x="479425" y="476250"/>
            <a:ext cx="11233150" cy="5473030"/>
          </a:xfrm>
          <a:prstGeom prst="rect">
            <a:avLst/>
          </a:prstGeom>
        </p:spPr>
        <p:txBody>
          <a:bodyPr/>
          <a:lstStyle>
            <a:lvl1pPr marL="36000" indent="0">
              <a:buNone/>
              <a:defRPr sz="1600" baseline="0"/>
            </a:lvl1pPr>
          </a:lstStyle>
          <a:p>
            <a:pPr lvl="0"/>
            <a:r>
              <a:rPr lang="en-US" dirty="0"/>
              <a:t>Use this space to insert a graph, diagram or chart</a:t>
            </a:r>
            <a:endParaRPr lang="en-GB" dirty="0"/>
          </a:p>
        </p:txBody>
      </p:sp>
    </p:spTree>
    <p:extLst>
      <p:ext uri="{BB962C8B-B14F-4D97-AF65-F5344CB8AC3E}">
        <p14:creationId xmlns:p14="http://schemas.microsoft.com/office/powerpoint/2010/main" val="178033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 3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5610" r="17411"/>
          <a:stretch/>
        </p:blipFill>
        <p:spPr>
          <a:xfrm>
            <a:off x="479424" y="1623635"/>
            <a:ext cx="3600451" cy="3605565"/>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79424" y="0"/>
            <a:ext cx="3600451" cy="1276814"/>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79425" y="5589241"/>
            <a:ext cx="3600450" cy="1268760"/>
          </a:xfrm>
          <a:prstGeom prst="rect">
            <a:avLst/>
          </a:prstGeom>
        </p:spPr>
      </p:pic>
      <p:sp>
        <p:nvSpPr>
          <p:cNvPr id="13" name="Title 1"/>
          <p:cNvSpPr>
            <a:spLocks noGrp="1"/>
          </p:cNvSpPr>
          <p:nvPr>
            <p:ph type="title" hasCustomPrompt="1"/>
          </p:nvPr>
        </p:nvSpPr>
        <p:spPr>
          <a:xfrm>
            <a:off x="4800600" y="1953467"/>
            <a:ext cx="6911975" cy="1475533"/>
          </a:xfrm>
        </p:spPr>
        <p:txBody>
          <a:bodyPr/>
          <a:lstStyle>
            <a:lvl1pPr algn="l">
              <a:defRPr baseline="0"/>
            </a:lvl1pPr>
          </a:lstStyle>
          <a:p>
            <a:r>
              <a:rPr lang="en-US" dirty="0"/>
              <a:t>Presentation Title</a:t>
            </a:r>
          </a:p>
        </p:txBody>
      </p:sp>
      <p:sp>
        <p:nvSpPr>
          <p:cNvPr id="14" name="Text Placeholder 7"/>
          <p:cNvSpPr>
            <a:spLocks noGrp="1"/>
          </p:cNvSpPr>
          <p:nvPr>
            <p:ph type="body" sz="quarter" idx="15" hasCustomPrompt="1"/>
          </p:nvPr>
        </p:nvSpPr>
        <p:spPr>
          <a:xfrm>
            <a:off x="4800600" y="3573016"/>
            <a:ext cx="5688013" cy="648147"/>
          </a:xfrm>
          <a:prstGeom prst="rect">
            <a:avLst/>
          </a:prstGeom>
        </p:spPr>
        <p:txBody>
          <a:bodyPr lIns="0" tIns="0"/>
          <a:lstStyle>
            <a:lvl1pPr marL="0" indent="0">
              <a:buNone/>
              <a:defRPr sz="3600">
                <a:latin typeface="Arial" charset="0"/>
                <a:ea typeface="Arial" charset="0"/>
                <a:cs typeface="Arial" charset="0"/>
              </a:defRPr>
            </a:lvl1pPr>
          </a:lstStyle>
          <a:p>
            <a:pPr lvl="0"/>
            <a:r>
              <a:rPr lang="en-US" dirty="0"/>
              <a:t>Name</a:t>
            </a:r>
          </a:p>
        </p:txBody>
      </p:sp>
      <p:sp>
        <p:nvSpPr>
          <p:cNvPr id="15" name="Text Placeholder 7"/>
          <p:cNvSpPr>
            <a:spLocks noGrp="1"/>
          </p:cNvSpPr>
          <p:nvPr>
            <p:ph type="body" sz="quarter" idx="16" hasCustomPrompt="1"/>
          </p:nvPr>
        </p:nvSpPr>
        <p:spPr>
          <a:xfrm>
            <a:off x="4803493" y="4364610"/>
            <a:ext cx="5688013" cy="648147"/>
          </a:xfrm>
          <a:prstGeom prst="rect">
            <a:avLst/>
          </a:prstGeom>
        </p:spPr>
        <p:txBody>
          <a:bodyPr lIns="0" tIns="0"/>
          <a:lstStyle>
            <a:lvl1pPr marL="0" indent="0">
              <a:buNone/>
              <a:defRPr sz="2000">
                <a:latin typeface="Arial" charset="0"/>
                <a:ea typeface="Arial" charset="0"/>
                <a:cs typeface="Arial" charset="0"/>
              </a:defRPr>
            </a:lvl1pPr>
          </a:lstStyle>
          <a:p>
            <a:pPr lvl="0"/>
            <a:r>
              <a:rPr lang="en-US" dirty="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 3 image spaces">
    <p:spTree>
      <p:nvGrpSpPr>
        <p:cNvPr id="1" name=""/>
        <p:cNvGrpSpPr/>
        <p:nvPr/>
      </p:nvGrpSpPr>
      <p:grpSpPr>
        <a:xfrm>
          <a:off x="0" y="0"/>
          <a:ext cx="0" cy="0"/>
          <a:chOff x="0" y="0"/>
          <a:chExt cx="0" cy="0"/>
        </a:xfrm>
      </p:grpSpPr>
      <p:sp>
        <p:nvSpPr>
          <p:cNvPr id="13" name="Picture Placeholder 5"/>
          <p:cNvSpPr>
            <a:spLocks noGrp="1"/>
          </p:cNvSpPr>
          <p:nvPr>
            <p:ph type="pic" sz="quarter" idx="18"/>
          </p:nvPr>
        </p:nvSpPr>
        <p:spPr>
          <a:xfrm>
            <a:off x="479424" y="1612071"/>
            <a:ext cx="3600450" cy="3605565"/>
          </a:xfrm>
          <a:prstGeom prst="rect">
            <a:avLst/>
          </a:prstGeom>
          <a:solidFill>
            <a:schemeClr val="tx2"/>
          </a:solidFill>
        </p:spPr>
        <p:txBody>
          <a:bodyPr/>
          <a:lstStyle/>
          <a:p>
            <a:endParaRPr lang="en-US"/>
          </a:p>
        </p:txBody>
      </p:sp>
      <p:sp>
        <p:nvSpPr>
          <p:cNvPr id="16" name="Picture Placeholder 5"/>
          <p:cNvSpPr>
            <a:spLocks noGrp="1"/>
          </p:cNvSpPr>
          <p:nvPr>
            <p:ph type="pic" sz="quarter" idx="20"/>
          </p:nvPr>
        </p:nvSpPr>
        <p:spPr>
          <a:xfrm>
            <a:off x="479424" y="-2351878"/>
            <a:ext cx="3600450" cy="3605565"/>
          </a:xfrm>
          <a:prstGeom prst="rect">
            <a:avLst/>
          </a:prstGeom>
          <a:solidFill>
            <a:schemeClr val="tx2"/>
          </a:solidFill>
        </p:spPr>
        <p:txBody>
          <a:bodyPr/>
          <a:lstStyle/>
          <a:p>
            <a:endParaRPr lang="en-US"/>
          </a:p>
        </p:txBody>
      </p:sp>
      <p:sp>
        <p:nvSpPr>
          <p:cNvPr id="17" name="Picture Placeholder 5"/>
          <p:cNvSpPr>
            <a:spLocks noGrp="1"/>
          </p:cNvSpPr>
          <p:nvPr>
            <p:ph type="pic" sz="quarter" idx="21"/>
          </p:nvPr>
        </p:nvSpPr>
        <p:spPr>
          <a:xfrm>
            <a:off x="479424" y="5576021"/>
            <a:ext cx="3600450" cy="3605565"/>
          </a:xfrm>
          <a:prstGeom prst="rect">
            <a:avLst/>
          </a:prstGeom>
          <a:solidFill>
            <a:schemeClr val="tx2"/>
          </a:solidFill>
        </p:spPr>
        <p:txBody>
          <a:bodyPr/>
          <a:lstStyle/>
          <a:p>
            <a:endParaRPr lang="en-US"/>
          </a:p>
        </p:txBody>
      </p:sp>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0" name="Title 1"/>
          <p:cNvSpPr>
            <a:spLocks noGrp="1"/>
          </p:cNvSpPr>
          <p:nvPr>
            <p:ph type="title" hasCustomPrompt="1"/>
          </p:nvPr>
        </p:nvSpPr>
        <p:spPr>
          <a:xfrm>
            <a:off x="4800600" y="1953467"/>
            <a:ext cx="6911975" cy="1475533"/>
          </a:xfrm>
        </p:spPr>
        <p:txBody>
          <a:bodyPr/>
          <a:lstStyle>
            <a:lvl1pPr algn="l">
              <a:defRPr baseline="0"/>
            </a:lvl1pPr>
          </a:lstStyle>
          <a:p>
            <a:r>
              <a:rPr lang="en-US" dirty="0"/>
              <a:t>Presentation Title</a:t>
            </a:r>
          </a:p>
        </p:txBody>
      </p:sp>
      <p:sp>
        <p:nvSpPr>
          <p:cNvPr id="11" name="Text Placeholder 7"/>
          <p:cNvSpPr>
            <a:spLocks noGrp="1"/>
          </p:cNvSpPr>
          <p:nvPr>
            <p:ph type="body" sz="quarter" idx="15" hasCustomPrompt="1"/>
          </p:nvPr>
        </p:nvSpPr>
        <p:spPr>
          <a:xfrm>
            <a:off x="4800600" y="3573016"/>
            <a:ext cx="5688013" cy="648147"/>
          </a:xfrm>
          <a:prstGeom prst="rect">
            <a:avLst/>
          </a:prstGeom>
        </p:spPr>
        <p:txBody>
          <a:bodyPr lIns="0" tIns="0"/>
          <a:lstStyle>
            <a:lvl1pPr marL="0" indent="0">
              <a:buNone/>
              <a:defRPr sz="3600">
                <a:latin typeface="Arial" charset="0"/>
                <a:ea typeface="Arial" charset="0"/>
                <a:cs typeface="Arial" charset="0"/>
              </a:defRPr>
            </a:lvl1pPr>
          </a:lstStyle>
          <a:p>
            <a:pPr lvl="0"/>
            <a:r>
              <a:rPr lang="en-US" dirty="0"/>
              <a:t>Name</a:t>
            </a:r>
          </a:p>
        </p:txBody>
      </p:sp>
      <p:sp>
        <p:nvSpPr>
          <p:cNvPr id="12" name="Text Placeholder 7"/>
          <p:cNvSpPr>
            <a:spLocks noGrp="1"/>
          </p:cNvSpPr>
          <p:nvPr>
            <p:ph type="body" sz="quarter" idx="16" hasCustomPrompt="1"/>
          </p:nvPr>
        </p:nvSpPr>
        <p:spPr>
          <a:xfrm>
            <a:off x="4803493" y="4364610"/>
            <a:ext cx="5688013" cy="648147"/>
          </a:xfrm>
          <a:prstGeom prst="rect">
            <a:avLst/>
          </a:prstGeom>
        </p:spPr>
        <p:txBody>
          <a:bodyPr lIns="0" tIns="0"/>
          <a:lstStyle>
            <a:lvl1pPr marL="0" indent="0">
              <a:buNone/>
              <a:defRPr sz="2000">
                <a:latin typeface="Arial" charset="0"/>
                <a:ea typeface="Arial" charset="0"/>
                <a:cs typeface="Arial" charset="0"/>
              </a:defRPr>
            </a:lvl1pPr>
          </a:lstStyle>
          <a:p>
            <a:pPr lvl="0"/>
            <a:r>
              <a:rPr lang="en-US" dirty="0"/>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6"/>
          <p:cNvSpPr>
            <a:spLocks noGrp="1"/>
          </p:cNvSpPr>
          <p:nvPr>
            <p:ph type="pic" sz="quarter" idx="12" hasCustomPrompt="1"/>
          </p:nvPr>
        </p:nvSpPr>
        <p:spPr>
          <a:xfrm>
            <a:off x="0" y="-16256"/>
            <a:ext cx="4079875" cy="6874256"/>
          </a:xfrm>
          <a:prstGeom prst="rect">
            <a:avLst/>
          </a:prstGeom>
          <a:solidFill>
            <a:schemeClr val="tx2"/>
          </a:solidFill>
        </p:spPr>
        <p:txBody>
          <a:bodyPr/>
          <a:lstStyle>
            <a:lvl1pPr marL="0" indent="0">
              <a:buNone/>
              <a:defRPr sz="2400" baseline="0">
                <a:latin typeface="PT Sans" charset="-52"/>
                <a:ea typeface="PT Sans" charset="-52"/>
                <a:cs typeface="PT Sans" charset="-52"/>
              </a:defRPr>
            </a:lvl1pPr>
          </a:lstStyle>
          <a:p>
            <a:r>
              <a:rPr lang="en-US" dirty="0"/>
              <a:t>Insert illustration here</a:t>
            </a:r>
          </a:p>
        </p:txBody>
      </p:sp>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1" name="Title 1"/>
          <p:cNvSpPr>
            <a:spLocks noGrp="1"/>
          </p:cNvSpPr>
          <p:nvPr>
            <p:ph type="title" hasCustomPrompt="1"/>
          </p:nvPr>
        </p:nvSpPr>
        <p:spPr>
          <a:xfrm>
            <a:off x="4800600" y="1953467"/>
            <a:ext cx="6911975" cy="1979589"/>
          </a:xfrm>
        </p:spPr>
        <p:txBody>
          <a:bodyPr/>
          <a:lstStyle>
            <a:lvl1pPr marL="914400" indent="-914400" algn="l">
              <a:buFont typeface="+mj-lt"/>
              <a:buAutoNum type="arabicPeriod"/>
              <a:defRPr baseline="0"/>
            </a:lvl1pPr>
          </a:lstStyle>
          <a:p>
            <a:r>
              <a:rPr lang="en-US" dirty="0"/>
              <a:t>Example section title</a:t>
            </a:r>
          </a:p>
        </p:txBody>
      </p:sp>
      <p:sp>
        <p:nvSpPr>
          <p:cNvPr id="8" name="Text Placeholder 6"/>
          <p:cNvSpPr>
            <a:spLocks noGrp="1"/>
          </p:cNvSpPr>
          <p:nvPr>
            <p:ph type="body" sz="quarter" idx="24"/>
          </p:nvPr>
        </p:nvSpPr>
        <p:spPr>
          <a:xfrm>
            <a:off x="4799856" y="4149080"/>
            <a:ext cx="5693072" cy="936104"/>
          </a:xfrm>
          <a:prstGeom prst="rect">
            <a:avLst/>
          </a:prstGeom>
        </p:spPr>
        <p:txBody>
          <a:bodyPr lIns="0" tIns="0">
            <a:normAutofit/>
          </a:bodyPr>
          <a:lstStyle>
            <a:lvl1pPr marL="36000" indent="0">
              <a:buNone/>
              <a:defRPr sz="2000">
                <a:latin typeface="Arial" charset="0"/>
                <a:ea typeface="Arial" charset="0"/>
                <a:cs typeface="Arial" charset="0"/>
              </a:defRPr>
            </a:lvl1pPr>
            <a:lvl2pPr marL="493200" indent="0">
              <a:buNone/>
              <a:defRPr sz="2000"/>
            </a:lvl2pPr>
            <a:lvl3pPr marL="950400" indent="0">
              <a:buNone/>
              <a:defRPr sz="2000"/>
            </a:lvl3pPr>
            <a:lvl4pPr marL="1407600" indent="0">
              <a:buNone/>
              <a:defRPr sz="2000"/>
            </a:lvl4pPr>
            <a:lvl5pPr marL="1864800" indent="0">
              <a:buNone/>
              <a:defRPr sz="2000"/>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3" name="Picture Placeholder 5"/>
          <p:cNvSpPr>
            <a:spLocks noGrp="1"/>
          </p:cNvSpPr>
          <p:nvPr>
            <p:ph type="pic" sz="quarter" idx="18"/>
          </p:nvPr>
        </p:nvSpPr>
        <p:spPr>
          <a:xfrm>
            <a:off x="479424" y="1612071"/>
            <a:ext cx="3600450" cy="3605565"/>
          </a:xfrm>
          <a:prstGeom prst="rect">
            <a:avLst/>
          </a:prstGeom>
          <a:solidFill>
            <a:schemeClr val="tx2"/>
          </a:solidFill>
        </p:spPr>
        <p:txBody>
          <a:bodyPr/>
          <a:lstStyle/>
          <a:p>
            <a:endParaRPr lang="en-US"/>
          </a:p>
        </p:txBody>
      </p:sp>
      <p:sp>
        <p:nvSpPr>
          <p:cNvPr id="16" name="Picture Placeholder 5"/>
          <p:cNvSpPr>
            <a:spLocks noGrp="1"/>
          </p:cNvSpPr>
          <p:nvPr>
            <p:ph type="pic" sz="quarter" idx="20"/>
          </p:nvPr>
        </p:nvSpPr>
        <p:spPr>
          <a:xfrm>
            <a:off x="479424" y="-2351878"/>
            <a:ext cx="3600450" cy="3605565"/>
          </a:xfrm>
          <a:prstGeom prst="rect">
            <a:avLst/>
          </a:prstGeom>
          <a:solidFill>
            <a:schemeClr val="tx2"/>
          </a:solidFill>
        </p:spPr>
        <p:txBody>
          <a:bodyPr/>
          <a:lstStyle/>
          <a:p>
            <a:endParaRPr lang="en-US"/>
          </a:p>
        </p:txBody>
      </p:sp>
      <p:sp>
        <p:nvSpPr>
          <p:cNvPr id="17" name="Picture Placeholder 5"/>
          <p:cNvSpPr>
            <a:spLocks noGrp="1"/>
          </p:cNvSpPr>
          <p:nvPr>
            <p:ph type="pic" sz="quarter" idx="21"/>
          </p:nvPr>
        </p:nvSpPr>
        <p:spPr>
          <a:xfrm>
            <a:off x="479424" y="5576021"/>
            <a:ext cx="3600450" cy="3605565"/>
          </a:xfrm>
          <a:prstGeom prst="rect">
            <a:avLst/>
          </a:prstGeom>
          <a:solidFill>
            <a:schemeClr val="tx2"/>
          </a:solidFill>
        </p:spPr>
        <p:txBody>
          <a:bodyPr/>
          <a:lstStyle/>
          <a:p>
            <a:endParaRPr lang="en-US"/>
          </a:p>
        </p:txBody>
      </p:sp>
      <p:sp>
        <p:nvSpPr>
          <p:cNvPr id="3" name="Slide Number Placeholder 2"/>
          <p:cNvSpPr>
            <a:spLocks noGrp="1"/>
          </p:cNvSpPr>
          <p:nvPr>
            <p:ph type="sldNum" sz="quarter" idx="10"/>
          </p:nvPr>
        </p:nvSpPr>
        <p:spPr/>
        <p:txBody>
          <a:bodyPr/>
          <a:lstStyle/>
          <a:p>
            <a:fld id="{92D3E482-280A-AE4E-A5D1-0A77C07220F4}"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 / Date goes here</a:t>
            </a:r>
            <a:endParaRPr lang="en-US" dirty="0"/>
          </a:p>
        </p:txBody>
      </p:sp>
      <p:sp>
        <p:nvSpPr>
          <p:cNvPr id="14" name="Title 1"/>
          <p:cNvSpPr>
            <a:spLocks noGrp="1"/>
          </p:cNvSpPr>
          <p:nvPr>
            <p:ph type="title" hasCustomPrompt="1"/>
          </p:nvPr>
        </p:nvSpPr>
        <p:spPr>
          <a:xfrm>
            <a:off x="4800600" y="1953467"/>
            <a:ext cx="6911975" cy="1979589"/>
          </a:xfrm>
        </p:spPr>
        <p:txBody>
          <a:bodyPr/>
          <a:lstStyle>
            <a:lvl1pPr marL="914400" indent="-914400" algn="l">
              <a:buFont typeface="+mj-lt"/>
              <a:buAutoNum type="arabicPeriod"/>
              <a:defRPr baseline="0"/>
            </a:lvl1pPr>
          </a:lstStyle>
          <a:p>
            <a:r>
              <a:rPr lang="en-US" dirty="0"/>
              <a:t>Example section title</a:t>
            </a:r>
          </a:p>
        </p:txBody>
      </p:sp>
      <p:sp>
        <p:nvSpPr>
          <p:cNvPr id="15" name="Text Placeholder 6"/>
          <p:cNvSpPr>
            <a:spLocks noGrp="1"/>
          </p:cNvSpPr>
          <p:nvPr>
            <p:ph type="body" sz="quarter" idx="24"/>
          </p:nvPr>
        </p:nvSpPr>
        <p:spPr>
          <a:xfrm>
            <a:off x="4799856" y="4149080"/>
            <a:ext cx="5693072" cy="936104"/>
          </a:xfrm>
          <a:prstGeom prst="rect">
            <a:avLst/>
          </a:prstGeom>
        </p:spPr>
        <p:txBody>
          <a:bodyPr lIns="0" tIns="0">
            <a:normAutofit/>
          </a:bodyPr>
          <a:lstStyle>
            <a:lvl1pPr marL="36000" indent="0">
              <a:buNone/>
              <a:defRPr sz="2000">
                <a:latin typeface="Arial" charset="0"/>
                <a:ea typeface="Arial" charset="0"/>
                <a:cs typeface="Arial" charset="0"/>
              </a:defRPr>
            </a:lvl1pPr>
            <a:lvl2pPr marL="493200" indent="0">
              <a:buNone/>
              <a:defRPr sz="2000"/>
            </a:lvl2pPr>
            <a:lvl3pPr marL="950400" indent="0">
              <a:buNone/>
              <a:defRPr sz="2000"/>
            </a:lvl3pPr>
            <a:lvl4pPr marL="1407600" indent="0">
              <a:buNone/>
              <a:defRPr sz="2000"/>
            </a:lvl4pPr>
            <a:lvl5pPr marL="1864800" indent="0">
              <a:buNone/>
              <a:defRPr sz="2000"/>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layout – Illustration/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839"/>
            <a:ext cx="4085309" cy="6893677"/>
          </a:xfrm>
          <a:prstGeom prst="rect">
            <a:avLst/>
          </a:prstGeom>
        </p:spPr>
      </p:pic>
      <p:cxnSp>
        <p:nvCxnSpPr>
          <p:cNvPr id="17" name="Straight Connector 16"/>
          <p:cNvCxnSpPr/>
          <p:nvPr userDrawn="1"/>
        </p:nvCxnSpPr>
        <p:spPr>
          <a:xfrm>
            <a:off x="4799856" y="6165304"/>
            <a:ext cx="6912719"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a:xfrm>
            <a:off x="6096000" y="6212336"/>
            <a:ext cx="4968552" cy="365125"/>
          </a:xfrm>
          <a:prstGeom prst="rect">
            <a:avLst/>
          </a:prstGeom>
        </p:spPr>
        <p:txBody>
          <a:bodyPr/>
          <a:lstStyle/>
          <a:p>
            <a:r>
              <a:rPr lang="en-US" dirty="0"/>
              <a:t>Presentation title / Date goes here</a:t>
            </a:r>
          </a:p>
        </p:txBody>
      </p:sp>
      <p:sp>
        <p:nvSpPr>
          <p:cNvPr id="4" name="Slide Number Placeholder 3"/>
          <p:cNvSpPr>
            <a:spLocks noGrp="1"/>
          </p:cNvSpPr>
          <p:nvPr>
            <p:ph type="sldNum" sz="quarter" idx="1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14" name="Text Placeholder 6"/>
          <p:cNvSpPr>
            <a:spLocks noGrp="1"/>
          </p:cNvSpPr>
          <p:nvPr>
            <p:ph type="body" sz="quarter" idx="24"/>
          </p:nvPr>
        </p:nvSpPr>
        <p:spPr>
          <a:xfrm>
            <a:off x="4559251" y="1612071"/>
            <a:ext cx="5933824" cy="648147"/>
          </a:xfrm>
        </p:spPr>
        <p:txBody>
          <a:bodyPr>
            <a:normAutofit/>
          </a:bodyPr>
          <a:lstStyle>
            <a:lvl1pPr marL="36000" indent="0">
              <a:buNone/>
              <a:defRPr sz="2000"/>
            </a:lvl1pPr>
            <a:lvl2pPr marL="493200" indent="0">
              <a:buNone/>
              <a:defRPr sz="2000"/>
            </a:lvl2pPr>
            <a:lvl3pPr marL="950400" indent="0">
              <a:buNone/>
              <a:defRPr sz="2000"/>
            </a:lvl3pPr>
            <a:lvl4pPr marL="1407600" indent="0">
              <a:buNone/>
              <a:defRPr sz="2000"/>
            </a:lvl4pPr>
            <a:lvl5pPr marL="1864800" indent="0">
              <a:buNone/>
              <a:defRPr sz="2000"/>
            </a:lvl5pPr>
          </a:lstStyle>
          <a:p>
            <a:pPr lvl="0"/>
            <a:r>
              <a:rPr lang="en-US" dirty="0"/>
              <a:t>Click to edit Master </a:t>
            </a:r>
            <a:r>
              <a:rPr lang="en-US"/>
              <a:t>text styles</a:t>
            </a:r>
            <a:endParaRPr lang="en-US" dirty="0"/>
          </a:p>
        </p:txBody>
      </p:sp>
      <p:sp>
        <p:nvSpPr>
          <p:cNvPr id="15" name="Text Placeholder 6"/>
          <p:cNvSpPr>
            <a:spLocks noGrp="1"/>
          </p:cNvSpPr>
          <p:nvPr>
            <p:ph type="body" sz="quarter" idx="17"/>
          </p:nvPr>
        </p:nvSpPr>
        <p:spPr>
          <a:xfrm>
            <a:off x="4559251" y="2420888"/>
            <a:ext cx="5933675" cy="2902933"/>
          </a:xfrm>
        </p:spPr>
        <p:txBody>
          <a:bodyPr>
            <a:normAutofit/>
          </a:bodyPr>
          <a:lstStyle>
            <a:lvl1pPr marL="36000" indent="0">
              <a:buNone/>
              <a:defRPr sz="1600"/>
            </a:lvl1pPr>
            <a:lvl2pPr marL="493200" indent="0">
              <a:buNone/>
              <a:defRPr sz="1600"/>
            </a:lvl2pPr>
            <a:lvl3pPr marL="950400" indent="0">
              <a:buNone/>
              <a:defRPr sz="1600"/>
            </a:lvl3pPr>
            <a:lvl4pPr marL="1407600" indent="0">
              <a:buNone/>
              <a:defRPr sz="1600"/>
            </a:lvl4pPr>
            <a:lvl5pPr marL="1864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layout – Full height space/Text">
    <p:spTree>
      <p:nvGrpSpPr>
        <p:cNvPr id="1" name=""/>
        <p:cNvGrpSpPr/>
        <p:nvPr/>
      </p:nvGrpSpPr>
      <p:grpSpPr>
        <a:xfrm>
          <a:off x="0" y="0"/>
          <a:ext cx="0" cy="0"/>
          <a:chOff x="0" y="0"/>
          <a:chExt cx="0" cy="0"/>
        </a:xfrm>
      </p:grpSpPr>
      <p:sp>
        <p:nvSpPr>
          <p:cNvPr id="9" name="Picture Placeholder 5"/>
          <p:cNvSpPr>
            <a:spLocks noGrp="1"/>
          </p:cNvSpPr>
          <p:nvPr>
            <p:ph type="pic" sz="quarter" idx="18"/>
          </p:nvPr>
        </p:nvSpPr>
        <p:spPr>
          <a:xfrm>
            <a:off x="-1" y="-24952"/>
            <a:ext cx="4076137" cy="6900790"/>
          </a:xfrm>
          <a:prstGeom prst="rect">
            <a:avLst/>
          </a:prstGeom>
          <a:solidFill>
            <a:schemeClr val="tx2"/>
          </a:solidFill>
        </p:spPr>
        <p:txBody>
          <a:bodyPr/>
          <a:lstStyle/>
          <a:p>
            <a:endParaRPr lang="en-US"/>
          </a:p>
        </p:txBody>
      </p:sp>
      <p:cxnSp>
        <p:nvCxnSpPr>
          <p:cNvPr id="17" name="Straight Connector 16"/>
          <p:cNvCxnSpPr/>
          <p:nvPr userDrawn="1"/>
        </p:nvCxnSpPr>
        <p:spPr>
          <a:xfrm>
            <a:off x="4799856" y="6165304"/>
            <a:ext cx="6912719"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a:xfrm>
            <a:off x="6096000" y="6212336"/>
            <a:ext cx="4968552" cy="365125"/>
          </a:xfrm>
          <a:prstGeom prst="rect">
            <a:avLst/>
          </a:prstGeom>
        </p:spPr>
        <p:txBody>
          <a:bodyPr/>
          <a:lstStyle/>
          <a:p>
            <a:r>
              <a:rPr lang="en-US"/>
              <a:t>Presentation title / Date goes here</a:t>
            </a:r>
            <a:endParaRPr lang="en-US" dirty="0"/>
          </a:p>
        </p:txBody>
      </p:sp>
      <p:sp>
        <p:nvSpPr>
          <p:cNvPr id="4" name="Slide Number Placeholder 3"/>
          <p:cNvSpPr>
            <a:spLocks noGrp="1"/>
          </p:cNvSpPr>
          <p:nvPr>
            <p:ph type="sldNum" sz="quarter" idx="11"/>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24"/>
          </p:nvPr>
        </p:nvSpPr>
        <p:spPr>
          <a:xfrm>
            <a:off x="4559251" y="1612071"/>
            <a:ext cx="5933824" cy="648147"/>
          </a:xfrm>
        </p:spPr>
        <p:txBody>
          <a:bodyPr>
            <a:normAutofit/>
          </a:bodyPr>
          <a:lstStyle>
            <a:lvl1pPr marL="36000" indent="0">
              <a:buNone/>
              <a:defRPr sz="2000"/>
            </a:lvl1pPr>
            <a:lvl2pPr marL="493200" indent="0">
              <a:buNone/>
              <a:defRPr sz="2000"/>
            </a:lvl2pPr>
            <a:lvl3pPr marL="950400" indent="0">
              <a:buNone/>
              <a:defRPr sz="2000"/>
            </a:lvl3pPr>
            <a:lvl4pPr marL="1407600" indent="0">
              <a:buNone/>
              <a:defRPr sz="2000"/>
            </a:lvl4pPr>
            <a:lvl5pPr marL="1864800" indent="0">
              <a:buNone/>
              <a:defRPr sz="2000"/>
            </a:lvl5pPr>
          </a:lstStyle>
          <a:p>
            <a:pPr lvl="0"/>
            <a:r>
              <a:rPr lang="en-US" dirty="0"/>
              <a:t>Click to edit Master </a:t>
            </a:r>
            <a:r>
              <a:rPr lang="en-US"/>
              <a:t>text styles</a:t>
            </a:r>
            <a:endParaRPr lang="en-US" dirty="0"/>
          </a:p>
        </p:txBody>
      </p:sp>
      <p:sp>
        <p:nvSpPr>
          <p:cNvPr id="12" name="Text Placeholder 6"/>
          <p:cNvSpPr>
            <a:spLocks noGrp="1"/>
          </p:cNvSpPr>
          <p:nvPr>
            <p:ph type="body" sz="quarter" idx="17"/>
          </p:nvPr>
        </p:nvSpPr>
        <p:spPr>
          <a:xfrm>
            <a:off x="4559251" y="2420888"/>
            <a:ext cx="5933675" cy="2902933"/>
          </a:xfrm>
        </p:spPr>
        <p:txBody>
          <a:bodyPr>
            <a:normAutofit/>
          </a:bodyPr>
          <a:lstStyle>
            <a:lvl1pPr marL="36000" indent="0">
              <a:buNone/>
              <a:defRPr sz="1600"/>
            </a:lvl1pPr>
            <a:lvl2pPr marL="493200" indent="0">
              <a:buNone/>
              <a:defRPr sz="1600"/>
            </a:lvl2pPr>
            <a:lvl3pPr marL="950400" indent="0">
              <a:buNone/>
              <a:defRPr sz="1600"/>
            </a:lvl3pPr>
            <a:lvl4pPr marL="1407600" indent="0">
              <a:buNone/>
              <a:defRPr sz="1600"/>
            </a:lvl4pPr>
            <a:lvl5pPr marL="1864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layout – 3 spaces/Text">
    <p:spTree>
      <p:nvGrpSpPr>
        <p:cNvPr id="1" name=""/>
        <p:cNvGrpSpPr/>
        <p:nvPr/>
      </p:nvGrpSpPr>
      <p:grpSpPr>
        <a:xfrm>
          <a:off x="0" y="0"/>
          <a:ext cx="0" cy="0"/>
          <a:chOff x="0" y="0"/>
          <a:chExt cx="0" cy="0"/>
        </a:xfrm>
      </p:grpSpPr>
      <p:sp>
        <p:nvSpPr>
          <p:cNvPr id="21" name="Picture Placeholder 5"/>
          <p:cNvSpPr>
            <a:spLocks noGrp="1"/>
          </p:cNvSpPr>
          <p:nvPr>
            <p:ph type="pic" sz="quarter" idx="18"/>
          </p:nvPr>
        </p:nvSpPr>
        <p:spPr>
          <a:xfrm>
            <a:off x="479424" y="1612071"/>
            <a:ext cx="3600450" cy="3605565"/>
          </a:xfrm>
          <a:prstGeom prst="rect">
            <a:avLst/>
          </a:prstGeom>
          <a:solidFill>
            <a:schemeClr val="tx2"/>
          </a:solidFill>
        </p:spPr>
        <p:txBody>
          <a:bodyPr/>
          <a:lstStyle/>
          <a:p>
            <a:endParaRPr lang="en-US"/>
          </a:p>
        </p:txBody>
      </p:sp>
      <p:sp>
        <p:nvSpPr>
          <p:cNvPr id="22" name="Picture Placeholder 5"/>
          <p:cNvSpPr>
            <a:spLocks noGrp="1"/>
          </p:cNvSpPr>
          <p:nvPr>
            <p:ph type="pic" sz="quarter" idx="20"/>
          </p:nvPr>
        </p:nvSpPr>
        <p:spPr>
          <a:xfrm>
            <a:off x="479424" y="-2351878"/>
            <a:ext cx="3600450" cy="3605565"/>
          </a:xfrm>
          <a:prstGeom prst="rect">
            <a:avLst/>
          </a:prstGeom>
          <a:solidFill>
            <a:schemeClr val="tx2"/>
          </a:solidFill>
        </p:spPr>
        <p:txBody>
          <a:bodyPr/>
          <a:lstStyle/>
          <a:p>
            <a:endParaRPr lang="en-US"/>
          </a:p>
        </p:txBody>
      </p:sp>
      <p:sp>
        <p:nvSpPr>
          <p:cNvPr id="23" name="Picture Placeholder 5"/>
          <p:cNvSpPr>
            <a:spLocks noGrp="1"/>
          </p:cNvSpPr>
          <p:nvPr>
            <p:ph type="pic" sz="quarter" idx="21"/>
          </p:nvPr>
        </p:nvSpPr>
        <p:spPr>
          <a:xfrm>
            <a:off x="479424" y="5576021"/>
            <a:ext cx="3600450" cy="3605565"/>
          </a:xfrm>
          <a:prstGeom prst="rect">
            <a:avLst/>
          </a:prstGeom>
          <a:solidFill>
            <a:schemeClr val="tx2"/>
          </a:solidFill>
        </p:spPr>
        <p:txBody>
          <a:bodyPr/>
          <a:lstStyle/>
          <a:p>
            <a:endParaRPr lang="en-US"/>
          </a:p>
        </p:txBody>
      </p:sp>
      <p:sp>
        <p:nvSpPr>
          <p:cNvPr id="3" name="Footer Placeholder 2"/>
          <p:cNvSpPr>
            <a:spLocks noGrp="1"/>
          </p:cNvSpPr>
          <p:nvPr>
            <p:ph type="ftr" sz="quarter" idx="22"/>
          </p:nvPr>
        </p:nvSpPr>
        <p:spPr>
          <a:xfrm>
            <a:off x="6096000" y="6212336"/>
            <a:ext cx="4968552" cy="365125"/>
          </a:xfrm>
          <a:prstGeom prst="rect">
            <a:avLst/>
          </a:prstGeom>
        </p:spPr>
        <p:txBody>
          <a:bodyPr/>
          <a:lstStyle/>
          <a:p>
            <a:r>
              <a:rPr lang="en-US"/>
              <a:t>Presentation title / Date goes here</a:t>
            </a:r>
            <a:endParaRPr lang="en-US" dirty="0"/>
          </a:p>
        </p:txBody>
      </p:sp>
      <p:sp>
        <p:nvSpPr>
          <p:cNvPr id="4" name="Slide Number Placeholder 3"/>
          <p:cNvSpPr>
            <a:spLocks noGrp="1"/>
          </p:cNvSpPr>
          <p:nvPr>
            <p:ph type="sldNum" sz="quarter" idx="23"/>
          </p:nvPr>
        </p:nvSpPr>
        <p:spPr>
          <a:xfrm>
            <a:off x="11064552" y="6212336"/>
            <a:ext cx="720080" cy="365125"/>
          </a:xfrm>
          <a:prstGeom prst="rect">
            <a:avLst/>
          </a:prstGeom>
        </p:spPr>
        <p:txBody>
          <a:bodyPr/>
          <a:lstStyle/>
          <a:p>
            <a:fld id="{92D3E482-280A-AE4E-A5D1-0A77C07220F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24"/>
          </p:nvPr>
        </p:nvSpPr>
        <p:spPr>
          <a:xfrm>
            <a:off x="4559251" y="1612071"/>
            <a:ext cx="5933824" cy="648147"/>
          </a:xfrm>
        </p:spPr>
        <p:txBody>
          <a:bodyPr>
            <a:normAutofit/>
          </a:bodyPr>
          <a:lstStyle>
            <a:lvl1pPr marL="36000" indent="0">
              <a:buNone/>
              <a:defRPr sz="2000"/>
            </a:lvl1pPr>
            <a:lvl2pPr marL="493200" indent="0">
              <a:buNone/>
              <a:defRPr sz="2000"/>
            </a:lvl2pPr>
            <a:lvl3pPr marL="950400" indent="0">
              <a:buNone/>
              <a:defRPr sz="2000"/>
            </a:lvl3pPr>
            <a:lvl4pPr marL="1407600" indent="0">
              <a:buNone/>
              <a:defRPr sz="2000"/>
            </a:lvl4pPr>
            <a:lvl5pPr marL="1864800" indent="0">
              <a:buNone/>
              <a:defRPr sz="2000"/>
            </a:lvl5pPr>
          </a:lstStyle>
          <a:p>
            <a:pPr lvl="0"/>
            <a:r>
              <a:rPr lang="en-US" dirty="0"/>
              <a:t>Click to edit Master </a:t>
            </a:r>
            <a:r>
              <a:rPr lang="en-US"/>
              <a:t>text styles</a:t>
            </a:r>
            <a:endParaRPr lang="en-US" dirty="0"/>
          </a:p>
        </p:txBody>
      </p:sp>
      <p:sp>
        <p:nvSpPr>
          <p:cNvPr id="12" name="Text Placeholder 6"/>
          <p:cNvSpPr>
            <a:spLocks noGrp="1"/>
          </p:cNvSpPr>
          <p:nvPr>
            <p:ph type="body" sz="quarter" idx="17"/>
          </p:nvPr>
        </p:nvSpPr>
        <p:spPr>
          <a:xfrm>
            <a:off x="4559251" y="2420888"/>
            <a:ext cx="5933675" cy="2902933"/>
          </a:xfrm>
        </p:spPr>
        <p:txBody>
          <a:bodyPr>
            <a:normAutofit/>
          </a:bodyPr>
          <a:lstStyle>
            <a:lvl1pPr marL="36000" indent="0">
              <a:buNone/>
              <a:defRPr sz="1600"/>
            </a:lvl1pPr>
            <a:lvl2pPr marL="493200" indent="0">
              <a:buNone/>
              <a:defRPr sz="1600"/>
            </a:lvl2pPr>
            <a:lvl3pPr marL="950400" indent="0">
              <a:buNone/>
              <a:defRPr sz="1600"/>
            </a:lvl3pPr>
            <a:lvl4pPr marL="1407600" indent="0">
              <a:buNone/>
              <a:defRPr sz="1600"/>
            </a:lvl4pPr>
            <a:lvl5pPr marL="1864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27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807130" y="1916832"/>
            <a:ext cx="6450803" cy="2520305"/>
          </a:xfrm>
          <a:prstGeom prst="rect">
            <a:avLst/>
          </a:prstGeom>
        </p:spPr>
        <p:txBody>
          <a:bodyPr vert="horz" lIns="0" tIns="0" rIns="91440" bIns="45720" rtlCol="0" anchor="t">
            <a:normAutofit/>
          </a:bodyPr>
          <a:lstStyle/>
          <a:p>
            <a:r>
              <a:rPr lang="en-US" dirty="0"/>
              <a:t>Click to edit Master title style</a:t>
            </a: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612646" y="476250"/>
            <a:ext cx="1099929" cy="477788"/>
          </a:xfrm>
          <a:prstGeom prst="rect">
            <a:avLst/>
          </a:prstGeom>
        </p:spPr>
      </p:pic>
      <p:sp>
        <p:nvSpPr>
          <p:cNvPr id="10" name="Slide Number Placeholder 5"/>
          <p:cNvSpPr>
            <a:spLocks noGrp="1"/>
          </p:cNvSpPr>
          <p:nvPr>
            <p:ph type="sldNum" sz="quarter" idx="4"/>
          </p:nvPr>
        </p:nvSpPr>
        <p:spPr>
          <a:xfrm>
            <a:off x="8939832" y="6212336"/>
            <a:ext cx="2772743" cy="365125"/>
          </a:xfrm>
          <a:prstGeom prst="rect">
            <a:avLst/>
          </a:prstGeom>
        </p:spPr>
        <p:txBody>
          <a:bodyPr lIns="0" rIns="0"/>
          <a:lstStyle>
            <a:lvl1pPr algn="r">
              <a:defRPr sz="1000">
                <a:solidFill>
                  <a:srgbClr val="542A79"/>
                </a:solidFill>
                <a:latin typeface="Arial" charset="0"/>
                <a:ea typeface="Arial" charset="0"/>
                <a:cs typeface="Arial" charset="0"/>
              </a:defRPr>
            </a:lvl1pPr>
          </a:lstStyle>
          <a:p>
            <a:fld id="{92D3E482-280A-AE4E-A5D1-0A77C07220F4}" type="slidenum">
              <a:rPr lang="en-US" smtClean="0"/>
              <a:pPr/>
              <a:t>‹#›</a:t>
            </a:fld>
            <a:endParaRPr lang="en-US" dirty="0"/>
          </a:p>
        </p:txBody>
      </p:sp>
      <p:cxnSp>
        <p:nvCxnSpPr>
          <p:cNvPr id="11" name="Straight Connector 10"/>
          <p:cNvCxnSpPr/>
          <p:nvPr userDrawn="1"/>
        </p:nvCxnSpPr>
        <p:spPr>
          <a:xfrm>
            <a:off x="4799856" y="6165304"/>
            <a:ext cx="6912719"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15" name="Footer Placeholder 14"/>
          <p:cNvSpPr>
            <a:spLocks noGrp="1"/>
          </p:cNvSpPr>
          <p:nvPr>
            <p:ph type="ftr" sz="quarter" idx="3"/>
          </p:nvPr>
        </p:nvSpPr>
        <p:spPr>
          <a:xfrm>
            <a:off x="4799856" y="6212336"/>
            <a:ext cx="4139976" cy="365125"/>
          </a:xfrm>
          <a:prstGeom prst="rect">
            <a:avLst/>
          </a:prstGeom>
        </p:spPr>
        <p:txBody>
          <a:bodyPr vert="horz" lIns="0" tIns="45720" rIns="91440" bIns="45720" rtlCol="0" anchor="t"/>
          <a:lstStyle>
            <a:lvl1pPr algn="l">
              <a:defRPr sz="1000">
                <a:solidFill>
                  <a:schemeClr val="tx1"/>
                </a:solidFill>
                <a:latin typeface="Arial" charset="0"/>
                <a:ea typeface="Arial" charset="0"/>
                <a:cs typeface="Arial" charset="0"/>
              </a:defRPr>
            </a:lvl1pPr>
          </a:lstStyle>
          <a:p>
            <a:r>
              <a:rPr lang="en-US" dirty="0"/>
              <a:t>Presentation title / Date goes here</a:t>
            </a:r>
          </a:p>
        </p:txBody>
      </p:sp>
    </p:spTree>
    <p:extLst>
      <p:ext uri="{BB962C8B-B14F-4D97-AF65-F5344CB8AC3E}">
        <p14:creationId xmlns:p14="http://schemas.microsoft.com/office/powerpoint/2010/main" val="1373261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p:titleStyle>
    <p:bodyStyle>
      <a:lvl1pPr marL="198900" indent="-198900" algn="l" defTabSz="457200" rtl="0" eaLnBrk="1" latinLnBrk="0" hangingPunct="1">
        <a:spcBef>
          <a:spcPct val="20000"/>
        </a:spcBef>
        <a:buFont typeface="Arial"/>
        <a:buChar char="•"/>
        <a:defRPr sz="2400" b="0" i="0" kern="1200">
          <a:solidFill>
            <a:schemeClr val="tx1"/>
          </a:solidFill>
          <a:latin typeface="PT Sans" charset="-52"/>
          <a:ea typeface="PT Sans" charset="-52"/>
          <a:cs typeface="PT Sans" charset="-52"/>
        </a:defRPr>
      </a:lvl1pPr>
      <a:lvl2pPr marL="670950" indent="-213750" algn="l" defTabSz="457200" rtl="0" eaLnBrk="1" latinLnBrk="0" hangingPunct="1">
        <a:spcBef>
          <a:spcPct val="20000"/>
        </a:spcBef>
        <a:buFont typeface="Arial"/>
        <a:buChar char="–"/>
        <a:defRPr sz="2400" b="0" i="0" kern="1200">
          <a:solidFill>
            <a:schemeClr val="tx1"/>
          </a:solidFill>
          <a:latin typeface="PT Sans" charset="-52"/>
          <a:ea typeface="PT Sans" charset="-52"/>
          <a:cs typeface="PT Sans" charset="-52"/>
        </a:defRPr>
      </a:lvl2pPr>
      <a:lvl3pPr marL="1071000" indent="-156600" algn="l" defTabSz="457200" rtl="0" eaLnBrk="1" latinLnBrk="0" hangingPunct="1">
        <a:spcBef>
          <a:spcPct val="20000"/>
        </a:spcBef>
        <a:buFont typeface="Arial"/>
        <a:buChar char="•"/>
        <a:defRPr sz="2400" b="0" i="0" kern="1200">
          <a:solidFill>
            <a:schemeClr val="tx1"/>
          </a:solidFill>
          <a:latin typeface="PT Sans" charset="-52"/>
          <a:ea typeface="PT Sans" charset="-52"/>
          <a:cs typeface="PT Sans" charset="-52"/>
        </a:defRPr>
      </a:lvl3pPr>
      <a:lvl4pPr marL="1528200" indent="-228600" algn="l" defTabSz="457200" rtl="0" eaLnBrk="1" latinLnBrk="0" hangingPunct="1">
        <a:spcBef>
          <a:spcPct val="20000"/>
        </a:spcBef>
        <a:buFont typeface="Arial"/>
        <a:buChar char="–"/>
        <a:defRPr sz="2400" b="0" i="0" kern="1200">
          <a:solidFill>
            <a:schemeClr val="tx1"/>
          </a:solidFill>
          <a:latin typeface="PT Sans" charset="-52"/>
          <a:ea typeface="PT Sans" charset="-52"/>
          <a:cs typeface="PT Sans" charset="-52"/>
        </a:defRPr>
      </a:lvl4pPr>
      <a:lvl5pPr marL="2021400" indent="-192600" algn="l" defTabSz="457200" rtl="0" eaLnBrk="1" latinLnBrk="0" hangingPunct="1">
        <a:spcBef>
          <a:spcPct val="20000"/>
        </a:spcBef>
        <a:buFont typeface="Arial"/>
        <a:buChar char="»"/>
        <a:defRPr sz="2400" b="0" i="0" kern="1200">
          <a:solidFill>
            <a:schemeClr val="tx1"/>
          </a:solidFill>
          <a:latin typeface="PT Sans" charset="-52"/>
          <a:ea typeface="PT Sans" charset="-52"/>
          <a:cs typeface="PT Sans" charset="-5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0">
          <p15:clr>
            <a:srgbClr val="F26B43"/>
          </p15:clr>
        </p15:guide>
        <p15:guide id="4" pos="5110">
          <p15:clr>
            <a:srgbClr val="F26B43"/>
          </p15:clr>
        </p15:guide>
        <p15:guide id="5" orient="horz" pos="300">
          <p15:clr>
            <a:srgbClr val="F26B43"/>
          </p15:clr>
        </p15:guide>
        <p15:guide id="6" orient="horz" pos="4020">
          <p15:clr>
            <a:srgbClr val="F26B43"/>
          </p15:clr>
        </p15:guide>
        <p15:guide id="7" pos="7378">
          <p15:clr>
            <a:srgbClr val="F26B43"/>
          </p15:clr>
        </p15:guide>
        <p15:guide id="8" pos="3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p:nvPr userDrawn="1"/>
        </p:nvCxnSpPr>
        <p:spPr>
          <a:xfrm>
            <a:off x="4559251" y="6165304"/>
            <a:ext cx="7153324"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559570" y="6212336"/>
            <a:ext cx="792088" cy="344068"/>
          </a:xfrm>
          <a:prstGeom prst="rect">
            <a:avLst/>
          </a:prstGeom>
        </p:spPr>
      </p:pic>
      <p:sp>
        <p:nvSpPr>
          <p:cNvPr id="3" name="Text Placeholder 2"/>
          <p:cNvSpPr>
            <a:spLocks noGrp="1"/>
          </p:cNvSpPr>
          <p:nvPr>
            <p:ph type="body" idx="1"/>
          </p:nvPr>
        </p:nvSpPr>
        <p:spPr>
          <a:xfrm>
            <a:off x="4559251" y="1825625"/>
            <a:ext cx="6794549" cy="3979639"/>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064551" y="6212336"/>
            <a:ext cx="648023" cy="365125"/>
          </a:xfrm>
          <a:prstGeom prst="rect">
            <a:avLst/>
          </a:prstGeom>
        </p:spPr>
        <p:txBody>
          <a:bodyPr rIns="0"/>
          <a:lstStyle>
            <a:lvl1pPr algn="r">
              <a:defRPr sz="1000">
                <a:solidFill>
                  <a:srgbClr val="542A79"/>
                </a:solidFill>
                <a:latin typeface="Arial" charset="0"/>
                <a:ea typeface="Arial" charset="0"/>
                <a:cs typeface="Arial" charset="0"/>
              </a:defRPr>
            </a:lvl1pPr>
          </a:lstStyle>
          <a:p>
            <a:fld id="{92D3E482-280A-AE4E-A5D1-0A77C07220F4}" type="slidenum">
              <a:rPr lang="en-US" smtClean="0"/>
              <a:pPr/>
              <a:t>‹#›</a:t>
            </a:fld>
            <a:endParaRPr lang="en-US" dirty="0"/>
          </a:p>
        </p:txBody>
      </p:sp>
      <p:sp>
        <p:nvSpPr>
          <p:cNvPr id="10" name="Footer Placeholder 14"/>
          <p:cNvSpPr>
            <a:spLocks noGrp="1"/>
          </p:cNvSpPr>
          <p:nvPr>
            <p:ph type="ftr" sz="quarter" idx="3"/>
          </p:nvPr>
        </p:nvSpPr>
        <p:spPr>
          <a:xfrm>
            <a:off x="6096000" y="6212336"/>
            <a:ext cx="4968552" cy="365125"/>
          </a:xfrm>
          <a:prstGeom prst="rect">
            <a:avLst/>
          </a:prstGeom>
        </p:spPr>
        <p:txBody>
          <a:bodyPr vert="horz" lIns="0" tIns="45720" rIns="91440" bIns="45720" rtlCol="0" anchor="t"/>
          <a:lstStyle>
            <a:lvl1pPr algn="l">
              <a:defRPr sz="1000">
                <a:solidFill>
                  <a:schemeClr val="tx1"/>
                </a:solidFill>
                <a:latin typeface="Arial" charset="0"/>
                <a:ea typeface="Arial" charset="0"/>
                <a:cs typeface="Arial" charset="0"/>
              </a:defRPr>
            </a:lvl1pPr>
          </a:lstStyle>
          <a:p>
            <a:r>
              <a:rPr lang="en-US" dirty="0"/>
              <a:t>Presentation title / Date goes here</a:t>
            </a:r>
          </a:p>
        </p:txBody>
      </p:sp>
      <p:sp>
        <p:nvSpPr>
          <p:cNvPr id="5" name="Title Placeholder 4"/>
          <p:cNvSpPr>
            <a:spLocks noGrp="1"/>
          </p:cNvSpPr>
          <p:nvPr>
            <p:ph type="title"/>
          </p:nvPr>
        </p:nvSpPr>
        <p:spPr>
          <a:xfrm>
            <a:off x="4559251" y="435601"/>
            <a:ext cx="6435773" cy="617136"/>
          </a:xfrm>
          <a:prstGeom prst="rect">
            <a:avLst/>
          </a:prstGeom>
        </p:spPr>
        <p:txBody>
          <a:bodyPr vert="horz" lIns="0" tIns="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967934548"/>
      </p:ext>
    </p:extLst>
  </p:cSld>
  <p:clrMap bg1="lt1" tx1="dk1" bg2="lt2" tx2="dk2" accent1="accent1" accent2="accent2" accent3="accent3" accent4="accent4" accent5="accent5" accent6="accent6" hlink="hlink" folHlink="folHlink"/>
  <p:sldLayoutIdLst>
    <p:sldLayoutId id="2147483651" r:id="rId1"/>
    <p:sldLayoutId id="2147483689" r:id="rId2"/>
    <p:sldLayoutId id="2147483650" r:id="rId3"/>
    <p:sldLayoutId id="2147483655" r:id="rId4"/>
    <p:sldLayoutId id="2147483690" r:id="rId5"/>
    <p:sldLayoutId id="2147483654" r:id="rId6"/>
    <p:sldLayoutId id="2147483715" r:id="rId7"/>
  </p:sldLayoutIdLst>
  <p:txStyles>
    <p:titleStyle>
      <a:lvl1pPr algn="l" defTabSz="914400" rtl="0" eaLnBrk="1" latinLnBrk="0" hangingPunct="1">
        <a:lnSpc>
          <a:spcPts val="3620"/>
        </a:lnSpc>
        <a:spcBef>
          <a:spcPct val="0"/>
        </a:spcBef>
        <a:buNone/>
        <a:defRPr sz="3600" kern="1200">
          <a:solidFill>
            <a:schemeClr val="accent4"/>
          </a:solidFill>
          <a:latin typeface="Cambria" charset="0"/>
          <a:ea typeface="Cambria" charset="0"/>
          <a:cs typeface="Cambria" charset="0"/>
        </a:defRPr>
      </a:lvl1pPr>
    </p:titleStyle>
    <p:bodyStyle>
      <a:lvl1pPr marL="228600" indent="-192600" algn="l" defTabSz="914400" rtl="0" eaLnBrk="1" latinLnBrk="0" hangingPunct="1">
        <a:lnSpc>
          <a:spcPct val="90000"/>
        </a:lnSpc>
        <a:spcBef>
          <a:spcPts val="1000"/>
        </a:spcBef>
        <a:buFont typeface="Arial"/>
        <a:buChar char="•"/>
        <a:defRPr sz="1600" kern="1200">
          <a:solidFill>
            <a:schemeClr val="tx1"/>
          </a:solidFill>
          <a:latin typeface="Arial" charset="0"/>
          <a:ea typeface="Arial" charset="0"/>
          <a:cs typeface="Arial" charset="0"/>
        </a:defRPr>
      </a:lvl1pPr>
      <a:lvl2pPr marL="685800" indent="-192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2pPr>
      <a:lvl3pPr marL="1143000" indent="-192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3pPr>
      <a:lvl4pPr marL="1600200" indent="-192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192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4" userDrawn="1">
          <p15:clr>
            <a:srgbClr val="F26B43"/>
          </p15:clr>
        </p15:guide>
        <p15:guide id="2" pos="2570" userDrawn="1">
          <p15:clr>
            <a:srgbClr val="F26B43"/>
          </p15:clr>
        </p15:guide>
        <p15:guide id="3" pos="3840" userDrawn="1">
          <p15:clr>
            <a:srgbClr val="F26B43"/>
          </p15:clr>
        </p15:guide>
        <p15:guide id="4" pos="302" userDrawn="1">
          <p15:clr>
            <a:srgbClr val="F26B43"/>
          </p15:clr>
        </p15:guide>
        <p15:guide id="5" pos="7378" userDrawn="1">
          <p15:clr>
            <a:srgbClr val="F26B43"/>
          </p15:clr>
        </p15:guide>
        <p15:guide id="6" orient="horz" pos="300" userDrawn="1">
          <p15:clr>
            <a:srgbClr val="F26B43"/>
          </p15:clr>
        </p15:guide>
        <p15:guide id="7" orient="horz" pos="4020" userDrawn="1">
          <p15:clr>
            <a:srgbClr val="F26B43"/>
          </p15:clr>
        </p15:guide>
        <p15:guide id="8" orient="horz" pos="495" userDrawn="1">
          <p15:clr>
            <a:srgbClr val="F26B43"/>
          </p15:clr>
        </p15:guide>
        <p15:guide id="9" orient="horz" pos="799" userDrawn="1">
          <p15:clr>
            <a:srgbClr val="F26B43"/>
          </p15:clr>
        </p15:guide>
        <p15:guide id="10" pos="2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p:nvPr userDrawn="1"/>
        </p:nvCxnSpPr>
        <p:spPr>
          <a:xfrm>
            <a:off x="8616280" y="6165304"/>
            <a:ext cx="3096295" cy="0"/>
          </a:xfrm>
          <a:prstGeom prst="line">
            <a:avLst/>
          </a:prstGeom>
          <a:ln w="9525">
            <a:solidFill>
              <a:srgbClr val="542A79"/>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idx="1"/>
          </p:nvPr>
        </p:nvSpPr>
        <p:spPr>
          <a:xfrm>
            <a:off x="8544272" y="1813966"/>
            <a:ext cx="3168303" cy="3991298"/>
          </a:xfrm>
          <a:prstGeom prst="rect">
            <a:avLst/>
          </a:prstGeom>
        </p:spPr>
        <p:txBody>
          <a:bodyPr vert="horz" lIns="0" tIns="0" rIns="7200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1064551" y="6212336"/>
            <a:ext cx="648023" cy="365125"/>
          </a:xfrm>
          <a:prstGeom prst="rect">
            <a:avLst/>
          </a:prstGeom>
        </p:spPr>
        <p:txBody>
          <a:bodyPr rIns="0"/>
          <a:lstStyle>
            <a:lvl1pPr algn="r">
              <a:defRPr sz="1000">
                <a:solidFill>
                  <a:srgbClr val="542A79"/>
                </a:solidFill>
                <a:latin typeface="Arial" charset="0"/>
                <a:ea typeface="Arial" charset="0"/>
                <a:cs typeface="Arial" charset="0"/>
              </a:defRPr>
            </a:lvl1pPr>
          </a:lstStyle>
          <a:p>
            <a:fld id="{92D3E482-280A-AE4E-A5D1-0A77C07220F4}" type="slidenum">
              <a:rPr lang="en-US" smtClean="0"/>
              <a:pPr/>
              <a:t>‹#›</a:t>
            </a:fld>
            <a:endParaRPr lang="en-US" dirty="0"/>
          </a:p>
        </p:txBody>
      </p:sp>
      <p:sp>
        <p:nvSpPr>
          <p:cNvPr id="7" name="Title Placeholder 6"/>
          <p:cNvSpPr>
            <a:spLocks noGrp="1"/>
          </p:cNvSpPr>
          <p:nvPr>
            <p:ph type="title"/>
          </p:nvPr>
        </p:nvSpPr>
        <p:spPr>
          <a:xfrm>
            <a:off x="8544271" y="435600"/>
            <a:ext cx="3168303" cy="1325563"/>
          </a:xfrm>
          <a:prstGeom prst="rect">
            <a:avLst/>
          </a:prstGeom>
        </p:spPr>
        <p:txBody>
          <a:bodyPr vert="horz" lIns="0" tIns="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174604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defTabSz="914400" rtl="0" eaLnBrk="1" latinLnBrk="0" hangingPunct="1">
        <a:lnSpc>
          <a:spcPts val="3620"/>
        </a:lnSpc>
        <a:spcBef>
          <a:spcPct val="0"/>
        </a:spcBef>
        <a:buNone/>
        <a:defRPr sz="3600" kern="1200">
          <a:solidFill>
            <a:schemeClr val="accent4"/>
          </a:solidFill>
          <a:latin typeface="Cambria" charset="0"/>
          <a:ea typeface="Cambria" charset="0"/>
          <a:cs typeface="Cambria" charset="0"/>
        </a:defRPr>
      </a:lvl1pPr>
    </p:titleStyle>
    <p:bodyStyle>
      <a:lvl1pPr marL="36000" indent="0" algn="l" defTabSz="914400" rtl="0" eaLnBrk="1" latinLnBrk="0" hangingPunct="1">
        <a:lnSpc>
          <a:spcPct val="90000"/>
        </a:lnSpc>
        <a:spcBef>
          <a:spcPts val="1000"/>
        </a:spcBef>
        <a:buFont typeface="Arial"/>
        <a:buNone/>
        <a:defRPr sz="1600" kern="1200">
          <a:solidFill>
            <a:schemeClr val="tx1"/>
          </a:solidFill>
          <a:latin typeface="Arial" charset="0"/>
          <a:ea typeface="Arial" charset="0"/>
          <a:cs typeface="Arial" charset="0"/>
        </a:defRPr>
      </a:lvl1pPr>
      <a:lvl2pPr marL="493200" indent="0" algn="l"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2pPr>
      <a:lvl3pPr marL="950400" indent="0" algn="l"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3pPr>
      <a:lvl4pPr marL="1407600" indent="0" algn="l"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64800" indent="0" algn="l"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4">
          <p15:clr>
            <a:srgbClr val="F26B43"/>
          </p15:clr>
        </p15:guide>
        <p15:guide id="2" pos="2570">
          <p15:clr>
            <a:srgbClr val="F26B43"/>
          </p15:clr>
        </p15:guide>
        <p15:guide id="3" pos="3840">
          <p15:clr>
            <a:srgbClr val="F26B43"/>
          </p15:clr>
        </p15:guide>
        <p15:guide id="4" pos="302">
          <p15:clr>
            <a:srgbClr val="F26B43"/>
          </p15:clr>
        </p15:guide>
        <p15:guide id="5" pos="7378">
          <p15:clr>
            <a:srgbClr val="F26B43"/>
          </p15:clr>
        </p15:guide>
        <p15:guide id="6" orient="horz" pos="300">
          <p15:clr>
            <a:srgbClr val="F26B43"/>
          </p15:clr>
        </p15:guide>
        <p15:guide id="7" orient="horz" pos="4020">
          <p15:clr>
            <a:srgbClr val="F26B43"/>
          </p15:clr>
        </p15:guide>
        <p15:guide id="8" orient="horz" pos="495" userDrawn="1">
          <p15:clr>
            <a:srgbClr val="F26B43"/>
          </p15:clr>
        </p15:guide>
        <p15:guide id="9" orient="horz" pos="7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11064551" y="6212336"/>
            <a:ext cx="648023" cy="365125"/>
          </a:xfrm>
          <a:prstGeom prst="rect">
            <a:avLst/>
          </a:prstGeom>
        </p:spPr>
        <p:txBody>
          <a:bodyPr rIns="0"/>
          <a:lstStyle>
            <a:lvl1pPr algn="r">
              <a:defRPr sz="1000">
                <a:solidFill>
                  <a:srgbClr val="542A79"/>
                </a:solidFill>
                <a:latin typeface="PT Sans" charset="-52"/>
                <a:ea typeface="PT Sans" charset="-52"/>
                <a:cs typeface="PT Sans" charset="-52"/>
              </a:defRPr>
            </a:lvl1pPr>
          </a:lstStyle>
          <a:p>
            <a:fld id="{92D3E482-280A-AE4E-A5D1-0A77C07220F4}" type="slidenum">
              <a:rPr lang="en-US" smtClean="0"/>
              <a:pPr/>
              <a:t>‹#›</a:t>
            </a:fld>
            <a:endParaRPr lang="en-US" dirty="0"/>
          </a:p>
        </p:txBody>
      </p:sp>
      <p:sp>
        <p:nvSpPr>
          <p:cNvPr id="13" name="Footer Placeholder 14"/>
          <p:cNvSpPr>
            <a:spLocks noGrp="1"/>
          </p:cNvSpPr>
          <p:nvPr>
            <p:ph type="ftr" sz="quarter" idx="3"/>
          </p:nvPr>
        </p:nvSpPr>
        <p:spPr>
          <a:xfrm>
            <a:off x="6096000" y="6212336"/>
            <a:ext cx="4968552" cy="365125"/>
          </a:xfrm>
          <a:prstGeom prst="rect">
            <a:avLst/>
          </a:prstGeom>
        </p:spPr>
        <p:txBody>
          <a:bodyPr vert="horz" lIns="0" tIns="45720" rIns="91440" bIns="45720" rtlCol="0" anchor="t"/>
          <a:lstStyle>
            <a:lvl1pPr algn="l">
              <a:defRPr sz="1000">
                <a:solidFill>
                  <a:schemeClr val="tx1"/>
                </a:solidFill>
                <a:latin typeface="PT Sans" charset="-52"/>
                <a:ea typeface="PT Sans" charset="-52"/>
                <a:cs typeface="PT Sans" charset="-52"/>
              </a:defRPr>
            </a:lvl1pPr>
          </a:lstStyle>
          <a:p>
            <a:r>
              <a:rPr lang="en-US" dirty="0"/>
              <a:t>Presentation title / Date goes here</a:t>
            </a:r>
          </a:p>
        </p:txBody>
      </p:sp>
      <p:cxnSp>
        <p:nvCxnSpPr>
          <p:cNvPr id="7" name="Straight Connector 6"/>
          <p:cNvCxnSpPr/>
          <p:nvPr userDrawn="1"/>
        </p:nvCxnSpPr>
        <p:spPr>
          <a:xfrm>
            <a:off x="479425" y="6165304"/>
            <a:ext cx="1123315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79425" y="6212336"/>
            <a:ext cx="792088" cy="344068"/>
          </a:xfrm>
          <a:prstGeom prst="rect">
            <a:avLst/>
          </a:prstGeom>
        </p:spPr>
      </p:pic>
      <p:sp>
        <p:nvSpPr>
          <p:cNvPr id="3" name="Text Placeholder 2"/>
          <p:cNvSpPr>
            <a:spLocks noGrp="1"/>
          </p:cNvSpPr>
          <p:nvPr>
            <p:ph type="body" idx="1"/>
          </p:nvPr>
        </p:nvSpPr>
        <p:spPr>
          <a:xfrm>
            <a:off x="4079875" y="1268413"/>
            <a:ext cx="6915150" cy="4536851"/>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p:cNvSpPr>
            <a:spLocks noGrp="1"/>
          </p:cNvSpPr>
          <p:nvPr>
            <p:ph type="title"/>
          </p:nvPr>
        </p:nvSpPr>
        <p:spPr>
          <a:xfrm>
            <a:off x="479425" y="435298"/>
            <a:ext cx="10515600" cy="720080"/>
          </a:xfrm>
          <a:prstGeom prst="rect">
            <a:avLst/>
          </a:prstGeom>
        </p:spPr>
        <p:txBody>
          <a:bodyPr vert="horz" wrap="square" lIns="0" tIns="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17596714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686" r:id="rId4"/>
    <p:sldLayoutId id="2147483702" r:id="rId5"/>
    <p:sldLayoutId id="2147483687" r:id="rId6"/>
    <p:sldLayoutId id="2147483703" r:id="rId7"/>
    <p:sldLayoutId id="2147483707" r:id="rId8"/>
  </p:sldLayoutIdLst>
  <p:txStyles>
    <p:titleStyle>
      <a:lvl1pPr algn="l" defTabSz="914400" rtl="0" eaLnBrk="1" latinLnBrk="0" hangingPunct="1">
        <a:lnSpc>
          <a:spcPts val="3620"/>
        </a:lnSpc>
        <a:spcBef>
          <a:spcPct val="0"/>
        </a:spcBef>
        <a:buNone/>
        <a:defRPr sz="3600" kern="1200">
          <a:solidFill>
            <a:schemeClr val="accent4"/>
          </a:solidFill>
          <a:latin typeface="Cambria" charset="0"/>
          <a:ea typeface="Cambria" charset="0"/>
          <a:cs typeface="Cambria" charset="0"/>
        </a:defRPr>
      </a:lvl1pPr>
    </p:titleStyle>
    <p:bodyStyle>
      <a:lvl1pPr marL="378900" indent="-342900" algn="l" defTabSz="914400" rtl="0" eaLnBrk="1" latinLnBrk="0" hangingPunct="1">
        <a:lnSpc>
          <a:spcPct val="100000"/>
        </a:lnSpc>
        <a:spcBef>
          <a:spcPts val="1000"/>
        </a:spcBef>
        <a:buFont typeface="Arial" charset="0"/>
        <a:buChar char="•"/>
        <a:defRPr sz="2000" kern="1200">
          <a:solidFill>
            <a:schemeClr val="tx1"/>
          </a:solidFill>
          <a:latin typeface="Arial" charset="0"/>
          <a:ea typeface="Arial" charset="0"/>
          <a:cs typeface="Arial" charset="0"/>
        </a:defRPr>
      </a:lvl1pPr>
      <a:lvl2pPr marL="815850" indent="-342900" algn="l" defTabSz="914400" rtl="0" eaLnBrk="1" latinLnBrk="0" hangingPunct="1">
        <a:lnSpc>
          <a:spcPct val="100000"/>
        </a:lnSpc>
        <a:spcBef>
          <a:spcPts val="500"/>
        </a:spcBef>
        <a:buFont typeface="Arial" charset="0"/>
        <a:buChar char="•"/>
        <a:defRPr sz="2000" kern="1200">
          <a:solidFill>
            <a:schemeClr val="tx1"/>
          </a:solidFill>
          <a:latin typeface="Arial" charset="0"/>
          <a:ea typeface="Arial" charset="0"/>
          <a:cs typeface="Arial" charset="0"/>
        </a:defRPr>
      </a:lvl2pPr>
      <a:lvl3pPr marL="1273050" indent="-342900" algn="l" defTabSz="914400" rtl="0" eaLnBrk="1" latinLnBrk="0" hangingPunct="1">
        <a:lnSpc>
          <a:spcPct val="100000"/>
        </a:lnSpc>
        <a:spcBef>
          <a:spcPts val="500"/>
        </a:spcBef>
        <a:buFont typeface="Arial" charset="0"/>
        <a:buChar char="•"/>
        <a:defRPr sz="2000" kern="1200">
          <a:solidFill>
            <a:schemeClr val="tx1"/>
          </a:solidFill>
          <a:latin typeface="Arial" charset="0"/>
          <a:ea typeface="Arial" charset="0"/>
          <a:cs typeface="Arial" charset="0"/>
        </a:defRPr>
      </a:lvl3pPr>
      <a:lvl4pPr marL="1766250" indent="-342900" algn="l" defTabSz="914400" rtl="0" eaLnBrk="1" latinLnBrk="0" hangingPunct="1">
        <a:lnSpc>
          <a:spcPct val="100000"/>
        </a:lnSpc>
        <a:spcBef>
          <a:spcPts val="500"/>
        </a:spcBef>
        <a:buFont typeface="Arial" charset="0"/>
        <a:buChar char="•"/>
        <a:defRPr sz="2000" kern="1200">
          <a:solidFill>
            <a:schemeClr val="tx1"/>
          </a:solidFill>
          <a:latin typeface="Arial" charset="0"/>
          <a:ea typeface="Arial" charset="0"/>
          <a:cs typeface="Arial" charset="0"/>
        </a:defRPr>
      </a:lvl4pPr>
      <a:lvl5pPr marL="2145150" indent="-342900" algn="l" defTabSz="914400" rtl="0" eaLnBrk="1" latinLnBrk="0" hangingPunct="1">
        <a:lnSpc>
          <a:spcPct val="100000"/>
        </a:lnSpc>
        <a:spcBef>
          <a:spcPts val="500"/>
        </a:spcBef>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4">
          <p15:clr>
            <a:srgbClr val="F26B43"/>
          </p15:clr>
        </p15:guide>
        <p15:guide id="2" pos="2570">
          <p15:clr>
            <a:srgbClr val="F26B43"/>
          </p15:clr>
        </p15:guide>
        <p15:guide id="3" pos="3840">
          <p15:clr>
            <a:srgbClr val="F26B43"/>
          </p15:clr>
        </p15:guide>
        <p15:guide id="4" pos="302">
          <p15:clr>
            <a:srgbClr val="F26B43"/>
          </p15:clr>
        </p15:guide>
        <p15:guide id="5" pos="7378">
          <p15:clr>
            <a:srgbClr val="F26B43"/>
          </p15:clr>
        </p15:guide>
        <p15:guide id="6" orient="horz" pos="300">
          <p15:clr>
            <a:srgbClr val="F26B43"/>
          </p15:clr>
        </p15:guide>
        <p15:guide id="7" orient="horz" pos="4020">
          <p15:clr>
            <a:srgbClr val="F26B43"/>
          </p15:clr>
        </p15:guide>
        <p15:guide id="8" orient="horz" pos="799" userDrawn="1">
          <p15:clr>
            <a:srgbClr val="F26B43"/>
          </p15:clr>
        </p15:guide>
        <p15:guide id="9" orient="horz" pos="4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www.myohportal.co.uk/"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a:latin typeface="+mj-lt"/>
              </a:rPr>
              <a:t>How to Make a Good Occupational Health Referral</a:t>
            </a:r>
          </a:p>
        </p:txBody>
      </p:sp>
      <p:sp>
        <p:nvSpPr>
          <p:cNvPr id="10" name="Text Placeholder 9"/>
          <p:cNvSpPr>
            <a:spLocks noGrp="1"/>
          </p:cNvSpPr>
          <p:nvPr>
            <p:ph type="body" sz="quarter" idx="16"/>
          </p:nvPr>
        </p:nvSpPr>
        <p:spPr/>
        <p:txBody>
          <a:bodyPr/>
          <a:lstStyle/>
          <a:p>
            <a:r>
              <a:rPr lang="en-US" dirty="0">
                <a:latin typeface="+mn-lt"/>
              </a:rPr>
              <a:t>R-CG-034</a:t>
            </a:r>
          </a:p>
          <a:p>
            <a:r>
              <a:rPr lang="en-US" dirty="0">
                <a:latin typeface="+mn-lt"/>
              </a:rPr>
              <a:t>Version 1</a:t>
            </a:r>
          </a:p>
          <a:p>
            <a:r>
              <a:rPr lang="en-US" dirty="0">
                <a:latin typeface="+mn-lt"/>
              </a:rPr>
              <a:t>8</a:t>
            </a:r>
            <a:r>
              <a:rPr lang="en-US" baseline="30000" dirty="0">
                <a:latin typeface="+mn-lt"/>
              </a:rPr>
              <a:t>th</a:t>
            </a:r>
            <a:r>
              <a:rPr lang="en-US" dirty="0">
                <a:latin typeface="+mn-lt"/>
              </a:rPr>
              <a:t> October 2019</a:t>
            </a:r>
          </a:p>
          <a:p>
            <a:endParaRPr lang="en-US" dirty="0">
              <a:latin typeface="+mn-lt"/>
            </a:endParaRPr>
          </a:p>
        </p:txBody>
      </p:sp>
    </p:spTree>
    <p:extLst>
      <p:ext uri="{BB962C8B-B14F-4D97-AF65-F5344CB8AC3E}">
        <p14:creationId xmlns:p14="http://schemas.microsoft.com/office/powerpoint/2010/main" val="72872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291944"/>
          </a:xfrm>
          <a:prstGeom prst="rect">
            <a:avLst/>
          </a:prstGeom>
          <a:noFill/>
        </p:spPr>
        <p:txBody>
          <a:bodyPr wrap="square" rtlCol="0">
            <a:spAutoFit/>
          </a:bodyPr>
          <a:lstStyle/>
          <a:p>
            <a:pPr>
              <a:lnSpc>
                <a:spcPct val="150000"/>
              </a:lnSpc>
            </a:pPr>
            <a:r>
              <a:rPr lang="en-GB" altLang="en-US" sz="2400" b="1" dirty="0">
                <a:cs typeface="Tahoma" panose="020B0604030504040204" pitchFamily="34" charset="0"/>
              </a:rPr>
              <a:t>Occupational Health Practitioners DO NOT undertake any of the following:</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Manage sick absence or performance </a:t>
            </a:r>
            <a:r>
              <a:rPr lang="en-GB" altLang="en-US" sz="2000" dirty="0">
                <a:solidFill>
                  <a:srgbClr val="1DABBD"/>
                </a:solidFill>
                <a:cs typeface="Tahoma" panose="020B0604030504040204" pitchFamily="34" charset="0"/>
              </a:rPr>
              <a:t>- this is the role of the manager</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Tell managers what to do </a:t>
            </a:r>
            <a:r>
              <a:rPr lang="en-GB" altLang="en-US" sz="2000" dirty="0">
                <a:solidFill>
                  <a:srgbClr val="1DABBD"/>
                </a:solidFill>
                <a:cs typeface="Tahoma" panose="020B0604030504040204" pitchFamily="34" charset="0"/>
              </a:rPr>
              <a:t>- we give advice and you decide if you want to implement it.</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Predict sick absence or decide how many days should be tolerated </a:t>
            </a:r>
            <a:r>
              <a:rPr lang="en-GB" altLang="en-US" sz="2000" dirty="0">
                <a:solidFill>
                  <a:srgbClr val="1DABBD"/>
                </a:solidFill>
                <a:cs typeface="Tahoma" panose="020B0604030504040204" pitchFamily="34" charset="0"/>
              </a:rPr>
              <a:t>– management decision.</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Disclose medical information that isn’t relevant </a:t>
            </a:r>
            <a:r>
              <a:rPr lang="en-GB" altLang="en-US" sz="2000" dirty="0">
                <a:solidFill>
                  <a:srgbClr val="1DABBD"/>
                </a:solidFill>
                <a:cs typeface="Tahoma" panose="020B0604030504040204" pitchFamily="34" charset="0"/>
              </a:rPr>
              <a:t>- we can only disclose what is agreed by the employee as this is their information. It is more useful for us to advise on their capability.</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Diagnose and treat medical conditions </a:t>
            </a:r>
            <a:r>
              <a:rPr lang="en-GB" altLang="en-US" sz="2000" dirty="0">
                <a:solidFill>
                  <a:srgbClr val="1DABBD"/>
                </a:solidFill>
                <a:cs typeface="Tahoma" panose="020B0604030504040204" pitchFamily="34" charset="0"/>
              </a:rPr>
              <a:t>- this is the remit of the NHS via the GP</a:t>
            </a:r>
          </a:p>
          <a:p>
            <a:pPr>
              <a:lnSpc>
                <a:spcPct val="150000"/>
              </a:lnSpc>
              <a:buClr>
                <a:srgbClr val="FF0000"/>
              </a:buClr>
              <a:buFont typeface="Wingdings" panose="05000000000000000000" pitchFamily="2" charset="2"/>
              <a:buChar char=""/>
            </a:pPr>
            <a:r>
              <a:rPr lang="en-GB" altLang="en-US" sz="2000" dirty="0">
                <a:solidFill>
                  <a:srgbClr val="542A79"/>
                </a:solidFill>
                <a:cs typeface="Tahoma" panose="020B0604030504040204" pitchFamily="34" charset="0"/>
              </a:rPr>
              <a:t>Act without informed consent of the patient </a:t>
            </a:r>
            <a:r>
              <a:rPr lang="en-GB" altLang="en-US" sz="2000" dirty="0">
                <a:solidFill>
                  <a:srgbClr val="1DABBD"/>
                </a:solidFill>
                <a:cs typeface="Tahoma" panose="020B0604030504040204" pitchFamily="34" charset="0"/>
              </a:rPr>
              <a:t>- if consent is withdrawn to engage with OH services</a:t>
            </a:r>
            <a:r>
              <a:rPr lang="en-GB" altLang="en-US" sz="2000" dirty="0">
                <a:solidFill>
                  <a:srgbClr val="57707D"/>
                </a:solidFill>
                <a:cs typeface="Tahoma" panose="020B0604030504040204" pitchFamily="34" charset="0"/>
              </a:rPr>
              <a:t> </a:t>
            </a:r>
            <a:r>
              <a:rPr lang="en-GB" altLang="en-US" sz="2000" dirty="0">
                <a:solidFill>
                  <a:srgbClr val="1DABBD"/>
                </a:solidFill>
                <a:cs typeface="Tahoma" panose="020B0604030504040204" pitchFamily="34" charset="0"/>
              </a:rPr>
              <a:t>then we cannot proceed. Managers will need to act on  the information they have available to them.</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r>
              <a:rPr lang="en-GB" sz="3200" dirty="0">
                <a:latin typeface="+mj-lt"/>
              </a:rPr>
              <a:t>Role of OH in Attendance Management</a:t>
            </a:r>
          </a:p>
        </p:txBody>
      </p:sp>
    </p:spTree>
    <p:extLst>
      <p:ext uri="{BB962C8B-B14F-4D97-AF65-F5344CB8AC3E}">
        <p14:creationId xmlns:p14="http://schemas.microsoft.com/office/powerpoint/2010/main" val="109891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24315"/>
          </a:xfrm>
          <a:prstGeom prst="rect">
            <a:avLst/>
          </a:prstGeom>
          <a:noFill/>
        </p:spPr>
        <p:txBody>
          <a:bodyPr wrap="square" rtlCol="0">
            <a:spAutoFit/>
          </a:bodyPr>
          <a:lstStyle/>
          <a:p>
            <a:pPr>
              <a:defRPr/>
            </a:pPr>
            <a:r>
              <a:rPr lang="en-GB" sz="2400" dirty="0">
                <a:solidFill>
                  <a:srgbClr val="542A79"/>
                </a:solidFill>
                <a:cs typeface="Tahoma" pitchFamily="34" charset="0"/>
              </a:rPr>
              <a:t>Nature of the Absence:</a:t>
            </a:r>
          </a:p>
          <a:p>
            <a:pPr marL="800100" lvl="1" indent="-342900">
              <a:buClr>
                <a:schemeClr val="accent4"/>
              </a:buClr>
              <a:buFont typeface="Arial" panose="020B0604020202020204" pitchFamily="34" charset="0"/>
              <a:buChar char="•"/>
              <a:defRPr/>
            </a:pPr>
            <a:r>
              <a:rPr lang="en-GB" sz="2000" dirty="0">
                <a:solidFill>
                  <a:srgbClr val="542A79"/>
                </a:solidFill>
                <a:cs typeface="Tahoma" pitchFamily="34" charset="0"/>
              </a:rPr>
              <a:t>Mental Health – Are they receiving any EAP services? If not provide details so they can self refer to EAP, Has an OH referral been made?</a:t>
            </a:r>
          </a:p>
          <a:p>
            <a:pPr marL="800100" lvl="1" indent="-342900">
              <a:buClr>
                <a:schemeClr val="accent4"/>
              </a:buClr>
              <a:buFont typeface="Arial" panose="020B0604020202020204" pitchFamily="34" charset="0"/>
              <a:buChar char="•"/>
              <a:defRPr/>
            </a:pPr>
            <a:r>
              <a:rPr lang="en-GB" sz="2000" dirty="0">
                <a:solidFill>
                  <a:srgbClr val="542A79"/>
                </a:solidFill>
                <a:cs typeface="Tahoma" pitchFamily="34" charset="0"/>
              </a:rPr>
              <a:t>Musculoskeletal – Are they receiving treatment via their GP? Would a referral for short term physiotherapy through Optima be useful?</a:t>
            </a:r>
          </a:p>
          <a:p>
            <a:pPr lvl="1">
              <a:defRPr/>
            </a:pPr>
            <a:endParaRPr lang="en-GB" sz="2000" dirty="0">
              <a:solidFill>
                <a:srgbClr val="542A79"/>
              </a:solidFill>
              <a:cs typeface="Tahoma" pitchFamily="34" charset="0"/>
            </a:endParaRPr>
          </a:p>
          <a:p>
            <a:pPr>
              <a:defRPr/>
            </a:pPr>
            <a:r>
              <a:rPr lang="en-GB" sz="2400" dirty="0">
                <a:solidFill>
                  <a:srgbClr val="542A79"/>
                </a:solidFill>
                <a:cs typeface="Tahoma" pitchFamily="34" charset="0"/>
              </a:rPr>
              <a:t>Length of expected absence </a:t>
            </a:r>
          </a:p>
          <a:p>
            <a:pPr lvl="1">
              <a:buClr>
                <a:schemeClr val="accent4"/>
              </a:buClr>
              <a:buFont typeface="Arial" charset="0"/>
              <a:buChar char="•"/>
              <a:defRPr/>
            </a:pPr>
            <a:r>
              <a:rPr lang="en-GB" sz="2000" dirty="0">
                <a:solidFill>
                  <a:srgbClr val="542A79"/>
                </a:solidFill>
                <a:cs typeface="Tahoma" pitchFamily="34" charset="0"/>
              </a:rPr>
              <a:t> does the employee think they will return to work within the week?</a:t>
            </a:r>
          </a:p>
          <a:p>
            <a:pPr lvl="1">
              <a:buClr>
                <a:schemeClr val="accent4"/>
              </a:buClr>
              <a:buFont typeface="Arial" charset="0"/>
              <a:buChar char="•"/>
              <a:defRPr/>
            </a:pPr>
            <a:r>
              <a:rPr lang="en-GB" sz="2000" dirty="0">
                <a:solidFill>
                  <a:srgbClr val="542A79"/>
                </a:solidFill>
                <a:cs typeface="Tahoma" pitchFamily="34" charset="0"/>
              </a:rPr>
              <a:t> have they sought medical advice from their GP?</a:t>
            </a:r>
          </a:p>
          <a:p>
            <a:pPr lvl="1">
              <a:buClr>
                <a:schemeClr val="accent4"/>
              </a:buClr>
              <a:buFont typeface="Arial" charset="0"/>
              <a:buChar char="•"/>
              <a:defRPr/>
            </a:pPr>
            <a:r>
              <a:rPr lang="en-GB" sz="2000" dirty="0">
                <a:solidFill>
                  <a:srgbClr val="542A79"/>
                </a:solidFill>
                <a:cs typeface="Tahoma" pitchFamily="34" charset="0"/>
              </a:rPr>
              <a:t> is the absence caused by injury or illness as a result of work?</a:t>
            </a:r>
          </a:p>
          <a:p>
            <a:pPr lvl="1">
              <a:buClr>
                <a:schemeClr val="accent4"/>
              </a:buClr>
              <a:buFont typeface="Arial" charset="0"/>
              <a:buChar char="•"/>
              <a:defRPr/>
            </a:pPr>
            <a:r>
              <a:rPr lang="en-GB" sz="2000" dirty="0">
                <a:solidFill>
                  <a:srgbClr val="542A79"/>
                </a:solidFill>
                <a:cs typeface="Tahoma" pitchFamily="34" charset="0"/>
              </a:rPr>
              <a:t> can the employer provide any assistance with  aiding a return to work? </a:t>
            </a:r>
          </a:p>
          <a:p>
            <a:pPr lvl="1">
              <a:buClr>
                <a:schemeClr val="accent4"/>
              </a:buClr>
              <a:buFont typeface="Arial" charset="0"/>
              <a:buChar char="•"/>
              <a:defRPr/>
            </a:pPr>
            <a:r>
              <a:rPr lang="en-GB" sz="2000" dirty="0">
                <a:solidFill>
                  <a:srgbClr val="542A79"/>
                </a:solidFill>
                <a:cs typeface="Tahoma" pitchFamily="34" charset="0"/>
              </a:rPr>
              <a:t> does the absence indicate an early referral to OH?</a:t>
            </a:r>
          </a:p>
          <a:p>
            <a:pPr lvl="1">
              <a:buClr>
                <a:schemeClr val="accent4"/>
              </a:buClr>
              <a:buFont typeface="Arial" charset="0"/>
              <a:buChar char="•"/>
              <a:defRPr/>
            </a:pPr>
            <a:r>
              <a:rPr lang="en-GB" sz="2000" dirty="0">
                <a:solidFill>
                  <a:srgbClr val="542A79"/>
                </a:solidFill>
                <a:cs typeface="Tahoma" pitchFamily="34" charset="0"/>
              </a:rPr>
              <a:t> is there anything concerning the employee? – Is there an underlying grievance, issue with colleague/manager?</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4" y="435298"/>
            <a:ext cx="11017176" cy="720080"/>
          </a:xfrm>
          <a:prstGeom prst="rect">
            <a:avLst/>
          </a:prstGeom>
        </p:spPr>
        <p:txBody>
          <a:bodyPr vert="horz" lIns="0" tIns="0" rIns="91440" bIns="45720" rtlCol="0" anchor="t">
            <a:no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Discussing the Absence and OH Referral with the Employee</a:t>
            </a:r>
          </a:p>
        </p:txBody>
      </p:sp>
    </p:spTree>
    <p:extLst>
      <p:ext uri="{BB962C8B-B14F-4D97-AF65-F5344CB8AC3E}">
        <p14:creationId xmlns:p14="http://schemas.microsoft.com/office/powerpoint/2010/main" val="395292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3785652"/>
          </a:xfrm>
          <a:prstGeom prst="rect">
            <a:avLst/>
          </a:prstGeom>
          <a:noFill/>
        </p:spPr>
        <p:txBody>
          <a:bodyPr wrap="square" rtlCol="0">
            <a:spAutoFit/>
          </a:bodyPr>
          <a:lstStyle/>
          <a:p>
            <a:pPr marL="342900" indent="-342900">
              <a:buClr>
                <a:schemeClr val="accent4"/>
              </a:buClr>
              <a:buFont typeface="Arial" panose="020B0604020202020204" pitchFamily="34" charset="0"/>
              <a:buChar char="•"/>
            </a:pPr>
            <a:r>
              <a:rPr lang="en-GB" sz="2400" dirty="0"/>
              <a:t>Medical condition impacting on attendance/performance, if known.</a:t>
            </a:r>
          </a:p>
          <a:p>
            <a:pPr marL="342900" indent="-342900">
              <a:buClr>
                <a:schemeClr val="accent4"/>
              </a:buClr>
              <a:buFont typeface="Arial" panose="020B0604020202020204" pitchFamily="34" charset="0"/>
              <a:buChar char="•"/>
            </a:pPr>
            <a:r>
              <a:rPr lang="en-GB" sz="2400" dirty="0"/>
              <a:t>What action has the manager has already undertaken?</a:t>
            </a:r>
          </a:p>
          <a:p>
            <a:pPr marL="342900" indent="-342900">
              <a:buClr>
                <a:schemeClr val="accent4"/>
              </a:buClr>
              <a:buFont typeface="Arial" panose="020B0604020202020204" pitchFamily="34" charset="0"/>
              <a:buChar char="•"/>
            </a:pPr>
            <a:r>
              <a:rPr lang="en-GB" sz="2400" dirty="0"/>
              <a:t>Ongoing issues at work that could be an obstacle to return. e.g. disciplinary , grievance</a:t>
            </a:r>
          </a:p>
          <a:p>
            <a:pPr marL="342900" indent="-342900">
              <a:buClr>
                <a:schemeClr val="accent4"/>
              </a:buClr>
              <a:buFont typeface="Arial" panose="020B0604020202020204" pitchFamily="34" charset="0"/>
              <a:buChar char="•"/>
            </a:pPr>
            <a:r>
              <a:rPr lang="en-GB" sz="2400" dirty="0"/>
              <a:t>Success or otherwise of any rehabilitation or adjustments already made?</a:t>
            </a:r>
          </a:p>
          <a:p>
            <a:pPr marL="342900" indent="-342900">
              <a:buClr>
                <a:schemeClr val="accent4"/>
              </a:buClr>
              <a:buFont typeface="Arial" panose="020B0604020202020204" pitchFamily="34" charset="0"/>
              <a:buChar char="•"/>
            </a:pPr>
            <a:r>
              <a:rPr lang="en-GB" sz="2400" dirty="0"/>
              <a:t>What aspects of the employees work are most  affected?</a:t>
            </a:r>
          </a:p>
          <a:p>
            <a:pPr marL="342900" indent="-342900">
              <a:buClr>
                <a:schemeClr val="accent4"/>
              </a:buClr>
              <a:buFont typeface="Arial" panose="020B0604020202020204" pitchFamily="34" charset="0"/>
              <a:buChar char="•"/>
            </a:pPr>
            <a:r>
              <a:rPr lang="en-GB" sz="2400" dirty="0"/>
              <a:t>It is important to give as much context as possible in your referral so the practitioner can see the bigger picture.</a:t>
            </a:r>
          </a:p>
          <a:p>
            <a:pPr marL="342900" indent="-342900">
              <a:buClr>
                <a:schemeClr val="accent4"/>
              </a:buClr>
              <a:buFont typeface="Arial" panose="020B0604020202020204" pitchFamily="34" charset="0"/>
              <a:buChar char="•"/>
            </a:pPr>
            <a:r>
              <a:rPr lang="en-GB" sz="2400" dirty="0"/>
              <a:t>Identify any specific questions that will aid your decision-making/ help you to manage your employee.</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Important Information to include on the OH Referral</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323513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154984"/>
          </a:xfrm>
          <a:prstGeom prst="rect">
            <a:avLst/>
          </a:prstGeom>
          <a:noFill/>
        </p:spPr>
        <p:txBody>
          <a:bodyPr wrap="square" rtlCol="0">
            <a:spAutoFit/>
          </a:bodyPr>
          <a:lstStyle/>
          <a:p>
            <a:r>
              <a:rPr lang="en-GB" altLang="en-US" sz="2400" b="1" dirty="0">
                <a:cs typeface="Tahoma" panose="020B0604030504040204" pitchFamily="34" charset="0"/>
              </a:rPr>
              <a:t>Questions should be specific and relevant to what you need to know to manage your employee effectively:</a:t>
            </a:r>
          </a:p>
          <a:p>
            <a:pPr>
              <a:buFont typeface="Wingdings" panose="05000000000000000000" pitchFamily="2" charset="2"/>
              <a:buChar char="§"/>
            </a:pPr>
            <a:endParaRPr lang="en-GB" altLang="en-US" sz="2400" dirty="0">
              <a:cs typeface="Tahoma" panose="020B0604030504040204" pitchFamily="34" charset="0"/>
            </a:endParaRP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Will Mr X be able to undertake specific activity (e.g. walking on uneven ground for x miles) on his return to work? </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Will Mr. X be able to work shift patterns on return?</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Will Mr X ever be able to resume shift patterns?</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Is there any medical reason why Mr X should not resume night work?</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Is Mr X medically well enough to attend a disciplinary hearing? </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Is Mr X fit to drive a 7.5 tonne vehicle?</a:t>
            </a:r>
          </a:p>
          <a:p>
            <a:pPr marL="342900" indent="-342900">
              <a:buClr>
                <a:schemeClr val="accent4"/>
              </a:buClr>
              <a:buFont typeface="Arial" panose="020B0604020202020204" pitchFamily="34" charset="0"/>
              <a:buChar char="•"/>
            </a:pPr>
            <a:r>
              <a:rPr lang="en-GB" altLang="en-US" sz="2400" dirty="0">
                <a:cs typeface="Tahoma" panose="020B0604030504040204" pitchFamily="34" charset="0"/>
              </a:rPr>
              <a:t>Mr X has to do ABC in his role – would he be able to do this on his return to work?</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Example Specific Questions –you may ask 3 in total</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405614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24315"/>
          </a:xfrm>
          <a:prstGeom prst="rect">
            <a:avLst/>
          </a:prstGeom>
          <a:noFill/>
        </p:spPr>
        <p:txBody>
          <a:bodyPr wrap="square" rtlCol="0">
            <a:spAutoFit/>
          </a:bodyPr>
          <a:lstStyle/>
          <a:p>
            <a:r>
              <a:rPr lang="en-GB" sz="2400" b="1" dirty="0"/>
              <a:t>Preparing the employee for the consultation – important points for you to discuss with your employee at the time of making the referral:</a:t>
            </a:r>
            <a:endParaRPr lang="en-GB" sz="2400" dirty="0"/>
          </a:p>
          <a:p>
            <a:endParaRPr lang="en-GB" sz="2400" dirty="0"/>
          </a:p>
          <a:p>
            <a:pPr marL="342900" lvl="0" indent="-342900">
              <a:buClr>
                <a:schemeClr val="accent4"/>
              </a:buClr>
              <a:buFont typeface="Arial" panose="020B0604020202020204" pitchFamily="34" charset="0"/>
              <a:buChar char="•"/>
            </a:pPr>
            <a:r>
              <a:rPr lang="en-GB" altLang="en-US" sz="2400" dirty="0">
                <a:ea typeface="Tahoma" panose="020B0604030504040204" pitchFamily="34" charset="0"/>
                <a:cs typeface="Tahoma" panose="020B0604030504040204" pitchFamily="34" charset="0"/>
              </a:rPr>
              <a:t>The consultation may be via telephone or face to face.</a:t>
            </a:r>
          </a:p>
          <a:p>
            <a:pPr marL="342900" lvl="0" indent="-342900">
              <a:buClr>
                <a:schemeClr val="accent4"/>
              </a:buClr>
              <a:buFont typeface="Arial" panose="020B0604020202020204" pitchFamily="34" charset="0"/>
              <a:buChar char="•"/>
            </a:pPr>
            <a:r>
              <a:rPr lang="en-GB" sz="2400" dirty="0">
                <a:ea typeface="Tahoma" panose="020B0604030504040204" pitchFamily="34" charset="0"/>
                <a:cs typeface="Tahoma" panose="020B0604030504040204" pitchFamily="34" charset="0"/>
              </a:rPr>
              <a:t>If the call is taken at work, then the employee should be waiting in a private room and be contactable on the number that you provided when making the referral.</a:t>
            </a:r>
          </a:p>
          <a:p>
            <a:pPr marL="342900" lvl="0" indent="-342900">
              <a:buClr>
                <a:schemeClr val="accent4"/>
              </a:buClr>
              <a:buFont typeface="Arial" panose="020B0604020202020204" pitchFamily="34" charset="0"/>
              <a:buChar char="•"/>
            </a:pPr>
            <a:r>
              <a:rPr lang="en-GB" sz="2400" dirty="0">
                <a:ea typeface="Tahoma" panose="020B0604030504040204" pitchFamily="34" charset="0"/>
                <a:cs typeface="Tahoma" panose="020B0604030504040204" pitchFamily="34" charset="0"/>
              </a:rPr>
              <a:t>They should be in the room slightly earlier than the appointment time to ensure a prompt start.  </a:t>
            </a:r>
          </a:p>
          <a:p>
            <a:pPr marL="342900" indent="-342900">
              <a:buClr>
                <a:schemeClr val="accent4"/>
              </a:buClr>
              <a:buFont typeface="Arial" panose="020B0604020202020204" pitchFamily="34" charset="0"/>
              <a:buChar char="•"/>
            </a:pPr>
            <a:r>
              <a:rPr lang="en-GB" altLang="en-US" sz="2400" dirty="0">
                <a:ea typeface="Tahoma" panose="020B0604030504040204" pitchFamily="34" charset="0"/>
                <a:cs typeface="Tahoma" panose="020B0604030504040204" pitchFamily="34" charset="0"/>
              </a:rPr>
              <a:t>Clients should expect the appointment to last for approximately 20 minutes, but this may be shorter or longer depending on the type of referral made.</a:t>
            </a:r>
          </a:p>
          <a:p>
            <a:pPr marL="342900" indent="-342900">
              <a:buClr>
                <a:schemeClr val="accent4"/>
              </a:buClr>
              <a:buFont typeface="Arial" panose="020B0604020202020204" pitchFamily="34" charset="0"/>
              <a:buChar char="•"/>
            </a:pPr>
            <a:r>
              <a:rPr lang="en-GB" altLang="en-US" sz="2400" dirty="0">
                <a:ea typeface="Segoe UI" panose="020B0502040204020203" pitchFamily="34" charset="0"/>
                <a:cs typeface="Segoe UI" panose="020B0502040204020203" pitchFamily="34" charset="0"/>
              </a:rPr>
              <a:t>The assessment will have a clear structure, it is important that time is utilised effectively, whilst promoting good practice.</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The OH Assessment</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287560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72857" y="1268760"/>
            <a:ext cx="5400551" cy="4536504"/>
          </a:xfrm>
        </p:spPr>
        <p:txBody>
          <a:bodyPr>
            <a:normAutofit/>
          </a:bodyPr>
          <a:lstStyle/>
          <a:p>
            <a:pPr>
              <a:buClr>
                <a:schemeClr val="accent4"/>
              </a:buClr>
            </a:pPr>
            <a:r>
              <a:rPr lang="en-US" dirty="0">
                <a:solidFill>
                  <a:srgbClr val="542A79"/>
                </a:solidFill>
                <a:latin typeface="+mn-lt"/>
              </a:rPr>
              <a:t>ID Check and Consent</a:t>
            </a:r>
          </a:p>
          <a:p>
            <a:pPr marL="472950" lvl="1" indent="0">
              <a:buNone/>
            </a:pPr>
            <a:r>
              <a:rPr lang="en-US" dirty="0">
                <a:solidFill>
                  <a:srgbClr val="542A79"/>
                </a:solidFill>
                <a:latin typeface="+mn-lt"/>
              </a:rPr>
              <a:t> </a:t>
            </a:r>
            <a:r>
              <a:rPr lang="en-GB" dirty="0">
                <a:solidFill>
                  <a:srgbClr val="542A79"/>
                </a:solidFill>
                <a:latin typeface="+mn-lt"/>
              </a:rPr>
              <a:t>OHA has to check ID and gain consent from the employee to undertake the referral and to ensure the employee understands the reason for the referral and specific questions being asked in the referral</a:t>
            </a:r>
          </a:p>
          <a:p>
            <a:pPr marL="472950" lvl="1" indent="0">
              <a:buNone/>
            </a:pPr>
            <a:r>
              <a:rPr lang="en-GB" dirty="0">
                <a:solidFill>
                  <a:srgbClr val="542A79"/>
                </a:solidFill>
                <a:latin typeface="+mn-lt"/>
              </a:rPr>
              <a:t>Management need to be aware that consent can be withdrawn at ANY TIME during the consultation.</a:t>
            </a:r>
          </a:p>
          <a:p>
            <a:pPr marL="285750" indent="-285750">
              <a:buClr>
                <a:schemeClr val="accent4"/>
              </a:buClr>
              <a:buFont typeface="Arial" panose="020B0604020202020204" pitchFamily="34" charset="0"/>
              <a:buChar char="•"/>
            </a:pPr>
            <a:r>
              <a:rPr lang="en-GB" dirty="0">
                <a:latin typeface="+mn-lt"/>
              </a:rPr>
              <a:t>Previous employment history.</a:t>
            </a:r>
          </a:p>
          <a:p>
            <a:pPr marL="285750" indent="-285750">
              <a:buClr>
                <a:schemeClr val="accent4"/>
              </a:buClr>
              <a:buFont typeface="Arial" panose="020B0604020202020204" pitchFamily="34" charset="0"/>
              <a:buChar char="•"/>
            </a:pPr>
            <a:r>
              <a:rPr lang="en-GB" dirty="0">
                <a:latin typeface="+mn-lt"/>
              </a:rPr>
              <a:t>Past Medical History</a:t>
            </a:r>
            <a:endParaRPr lang="en-US" dirty="0">
              <a:latin typeface="+mn-lt"/>
            </a:endParaRPr>
          </a:p>
          <a:p>
            <a:pPr marL="285750" indent="-285750">
              <a:buClr>
                <a:schemeClr val="accent4"/>
              </a:buClr>
              <a:buFont typeface="Arial" panose="020B0604020202020204" pitchFamily="34" charset="0"/>
              <a:buChar char="•"/>
            </a:pPr>
            <a:r>
              <a:rPr lang="en-GB" dirty="0">
                <a:latin typeface="+mn-lt"/>
              </a:rPr>
              <a:t>Lifestyle/hobbies/family social aspects</a:t>
            </a:r>
          </a:p>
          <a:p>
            <a:endParaRPr lang="en-US" dirty="0"/>
          </a:p>
        </p:txBody>
      </p:sp>
      <p:sp>
        <p:nvSpPr>
          <p:cNvPr id="10" name="Title 9"/>
          <p:cNvSpPr>
            <a:spLocks noGrp="1"/>
          </p:cNvSpPr>
          <p:nvPr>
            <p:ph type="title"/>
          </p:nvPr>
        </p:nvSpPr>
        <p:spPr/>
        <p:txBody>
          <a:bodyPr>
            <a:normAutofit/>
          </a:bodyPr>
          <a:lstStyle/>
          <a:p>
            <a:r>
              <a:rPr lang="en-US" sz="3200" dirty="0">
                <a:latin typeface="+mj-lt"/>
              </a:rPr>
              <a:t>Expectations at the OH Assessment</a:t>
            </a:r>
          </a:p>
        </p:txBody>
      </p:sp>
      <p:sp>
        <p:nvSpPr>
          <p:cNvPr id="3" name="Content Placeholder 2">
            <a:extLst>
              <a:ext uri="{FF2B5EF4-FFF2-40B4-BE49-F238E27FC236}">
                <a16:creationId xmlns:a16="http://schemas.microsoft.com/office/drawing/2014/main" id="{CCDF1C97-D730-4766-9CFB-A7AB4F3B5D13}"/>
              </a:ext>
            </a:extLst>
          </p:cNvPr>
          <p:cNvSpPr>
            <a:spLocks noGrp="1"/>
          </p:cNvSpPr>
          <p:nvPr>
            <p:ph idx="12"/>
          </p:nvPr>
        </p:nvSpPr>
        <p:spPr/>
        <p:txBody>
          <a:bodyPr>
            <a:normAutofit/>
          </a:bodyPr>
          <a:lstStyle/>
          <a:p>
            <a:pPr marL="285750" indent="-285750">
              <a:buClr>
                <a:schemeClr val="accent4"/>
              </a:buClr>
              <a:buFont typeface="Arial" panose="020B0604020202020204" pitchFamily="34" charset="0"/>
              <a:buChar char="•"/>
            </a:pPr>
            <a:r>
              <a:rPr lang="en-GB" dirty="0">
                <a:latin typeface="+mn-lt"/>
              </a:rPr>
              <a:t>Summarise current health problem</a:t>
            </a:r>
          </a:p>
          <a:p>
            <a:pPr marL="285750" indent="-285750">
              <a:buClr>
                <a:schemeClr val="accent4"/>
              </a:buClr>
              <a:buFont typeface="Arial" panose="020B0604020202020204" pitchFamily="34" charset="0"/>
              <a:buChar char="•"/>
            </a:pPr>
            <a:r>
              <a:rPr lang="en-GB" dirty="0">
                <a:latin typeface="+mn-lt"/>
              </a:rPr>
              <a:t>Clarify recent events, treatments, tests, referrals</a:t>
            </a:r>
          </a:p>
          <a:p>
            <a:pPr marL="285750" indent="-285750">
              <a:buClr>
                <a:schemeClr val="accent4"/>
              </a:buClr>
              <a:buFont typeface="Arial" panose="020B0604020202020204" pitchFamily="34" charset="0"/>
              <a:buChar char="•"/>
            </a:pPr>
            <a:r>
              <a:rPr lang="en-GB" dirty="0">
                <a:latin typeface="+mn-lt"/>
              </a:rPr>
              <a:t>Assess how ill health affects daily activities</a:t>
            </a:r>
          </a:p>
          <a:p>
            <a:pPr marL="285750" indent="-285750">
              <a:buClr>
                <a:schemeClr val="accent4"/>
              </a:buClr>
              <a:buFont typeface="Arial" panose="020B0604020202020204" pitchFamily="34" charset="0"/>
              <a:buChar char="•"/>
            </a:pPr>
            <a:r>
              <a:rPr lang="en-GB" dirty="0">
                <a:latin typeface="+mn-lt"/>
              </a:rPr>
              <a:t>Assess the client - pain levels, mobility, mood</a:t>
            </a:r>
          </a:p>
          <a:p>
            <a:pPr marL="285750" indent="-285750">
              <a:buClr>
                <a:schemeClr val="accent4"/>
              </a:buClr>
              <a:buFont typeface="Arial" panose="020B0604020202020204" pitchFamily="34" charset="0"/>
              <a:buChar char="•"/>
            </a:pPr>
            <a:r>
              <a:rPr lang="en-GB" dirty="0">
                <a:latin typeface="+mn-lt"/>
              </a:rPr>
              <a:t>Agree case progression with client and return to work time scales, if appropriate</a:t>
            </a:r>
          </a:p>
          <a:p>
            <a:pPr marL="285750" indent="-285750">
              <a:buClr>
                <a:schemeClr val="accent4"/>
              </a:buClr>
              <a:buFont typeface="Arial" panose="020B0604020202020204" pitchFamily="34" charset="0"/>
              <a:buChar char="•"/>
            </a:pPr>
            <a:r>
              <a:rPr lang="en-GB" dirty="0">
                <a:latin typeface="+mn-lt"/>
              </a:rPr>
              <a:t>Discuss and agree rehabilitation programme – subject to managers agreement</a:t>
            </a:r>
          </a:p>
          <a:p>
            <a:pPr marL="285750" indent="-285750">
              <a:buClr>
                <a:schemeClr val="accent4"/>
              </a:buClr>
              <a:buFont typeface="Arial" panose="020B0604020202020204" pitchFamily="34" charset="0"/>
              <a:buChar char="•"/>
            </a:pPr>
            <a:r>
              <a:rPr lang="en-GB" dirty="0">
                <a:latin typeface="+mn-lt"/>
              </a:rPr>
              <a:t>Maintain clients electronic OH records</a:t>
            </a:r>
          </a:p>
          <a:p>
            <a:pPr marL="285750" indent="-285750">
              <a:buClr>
                <a:schemeClr val="accent4"/>
              </a:buClr>
              <a:buFont typeface="Arial" panose="020B0604020202020204" pitchFamily="34" charset="0"/>
              <a:buChar char="•"/>
            </a:pPr>
            <a:r>
              <a:rPr lang="en-GB" dirty="0">
                <a:latin typeface="+mn-lt"/>
              </a:rPr>
              <a:t>Agree report with the client and review dates, if necessary</a:t>
            </a:r>
          </a:p>
          <a:p>
            <a:pPr marL="285750" indent="-285750">
              <a:buClr>
                <a:schemeClr val="accent4"/>
              </a:buClr>
              <a:buFont typeface="Arial" panose="020B0604020202020204" pitchFamily="34" charset="0"/>
              <a:buChar char="•"/>
            </a:pPr>
            <a:endParaRPr lang="en-GB" dirty="0">
              <a:latin typeface="+mn-lt"/>
            </a:endParaRPr>
          </a:p>
          <a:p>
            <a:pPr marL="285750" indent="-285750">
              <a:buClr>
                <a:schemeClr val="accent4"/>
              </a:buClr>
              <a:buFont typeface="Arial" panose="020B0604020202020204" pitchFamily="34" charset="0"/>
              <a:buChar char="•"/>
            </a:pPr>
            <a:endParaRPr lang="en-GB" dirty="0">
              <a:latin typeface="+mn-lt"/>
            </a:endParaRPr>
          </a:p>
          <a:p>
            <a:pPr>
              <a:buClr>
                <a:schemeClr val="accent4"/>
              </a:buClr>
            </a:pPr>
            <a:endParaRPr lang="en-GB" dirty="0"/>
          </a:p>
        </p:txBody>
      </p:sp>
    </p:spTree>
    <p:extLst>
      <p:ext uri="{BB962C8B-B14F-4D97-AF65-F5344CB8AC3E}">
        <p14:creationId xmlns:p14="http://schemas.microsoft.com/office/powerpoint/2010/main" val="22290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3908762"/>
          </a:xfrm>
          <a:prstGeom prst="rect">
            <a:avLst/>
          </a:prstGeom>
          <a:noFill/>
        </p:spPr>
        <p:txBody>
          <a:bodyPr wrap="square" rtlCol="0">
            <a:spAutoFit/>
          </a:bodyPr>
          <a:lstStyle/>
          <a:p>
            <a:r>
              <a:rPr lang="en-GB" sz="2400" dirty="0">
                <a:solidFill>
                  <a:srgbClr val="542A79"/>
                </a:solidFill>
              </a:rPr>
              <a:t>Mental Health (MH) Function:</a:t>
            </a:r>
          </a:p>
          <a:p>
            <a:r>
              <a:rPr lang="en-GB" sz="2000" dirty="0"/>
              <a:t>OH follow a validated scoring system (PHQ9 and GAD)</a:t>
            </a:r>
          </a:p>
          <a:p>
            <a:endParaRPr lang="en-GB" sz="2000" dirty="0"/>
          </a:p>
          <a:p>
            <a:r>
              <a:rPr lang="en-GB" sz="2400" dirty="0">
                <a:solidFill>
                  <a:srgbClr val="542A79"/>
                </a:solidFill>
              </a:rPr>
              <a:t>MH Assessment:</a:t>
            </a:r>
          </a:p>
          <a:p>
            <a:pPr marL="342900" indent="-342900">
              <a:buClr>
                <a:schemeClr val="accent4"/>
              </a:buClr>
              <a:buFont typeface="Arial" panose="020B0604020202020204" pitchFamily="34" charset="0"/>
              <a:buChar char="•"/>
            </a:pPr>
            <a:r>
              <a:rPr lang="en-GB" sz="2000" dirty="0"/>
              <a:t>  Self harm intent, past self harm, plans, </a:t>
            </a:r>
          </a:p>
          <a:p>
            <a:pPr marL="342900" indent="-342900">
              <a:buClr>
                <a:schemeClr val="accent4"/>
              </a:buClr>
              <a:buFont typeface="Arial" panose="020B0604020202020204" pitchFamily="34" charset="0"/>
              <a:buChar char="•"/>
            </a:pPr>
            <a:r>
              <a:rPr lang="en-GB" sz="2000" dirty="0"/>
              <a:t>	Motivation</a:t>
            </a:r>
          </a:p>
          <a:p>
            <a:pPr marL="342900" indent="-342900">
              <a:buClr>
                <a:schemeClr val="accent4"/>
              </a:buClr>
              <a:buFont typeface="Arial" panose="020B0604020202020204" pitchFamily="34" charset="0"/>
              <a:buChar char="•"/>
            </a:pPr>
            <a:r>
              <a:rPr lang="en-GB" sz="2000" dirty="0"/>
              <a:t>	Memory/concentration/ability to retain information</a:t>
            </a:r>
          </a:p>
          <a:p>
            <a:pPr marL="342900" indent="-342900">
              <a:buClr>
                <a:schemeClr val="accent4"/>
              </a:buClr>
              <a:buFont typeface="Arial" panose="020B0604020202020204" pitchFamily="34" charset="0"/>
              <a:buChar char="•"/>
            </a:pPr>
            <a:r>
              <a:rPr lang="en-GB" sz="2000" dirty="0"/>
              <a:t>	Sleeping and appetite patterns</a:t>
            </a:r>
          </a:p>
          <a:p>
            <a:pPr marL="342900" indent="-342900">
              <a:buClr>
                <a:schemeClr val="accent4"/>
              </a:buClr>
              <a:buFont typeface="Arial" panose="020B0604020202020204" pitchFamily="34" charset="0"/>
              <a:buChar char="•"/>
            </a:pPr>
            <a:r>
              <a:rPr lang="en-GB" sz="2000" dirty="0"/>
              <a:t>	Is the employee tearful on the phone?</a:t>
            </a:r>
          </a:p>
          <a:p>
            <a:pPr marL="342900" indent="-342900">
              <a:buClr>
                <a:schemeClr val="accent4"/>
              </a:buClr>
              <a:buFont typeface="Arial" panose="020B0604020202020204" pitchFamily="34" charset="0"/>
              <a:buChar char="•"/>
            </a:pPr>
            <a:r>
              <a:rPr lang="en-GB" sz="2000" dirty="0"/>
              <a:t>	Physical symptoms:  e.g. churning stomach, heart beating fast, pacing 	whilst on the phone to OH</a:t>
            </a:r>
          </a:p>
          <a:p>
            <a:pPr marL="342900" indent="-342900">
              <a:buClr>
                <a:schemeClr val="accent4"/>
              </a:buClr>
              <a:buFont typeface="Arial" panose="020B0604020202020204" pitchFamily="34" charset="0"/>
              <a:buChar char="•"/>
            </a:pPr>
            <a:r>
              <a:rPr lang="en-GB" sz="2000" dirty="0"/>
              <a:t>	Lifestyle:  if smoker has that increased?  Alcohol intake?</a:t>
            </a:r>
          </a:p>
          <a:p>
            <a:pPr marL="342900" indent="-342900">
              <a:buClr>
                <a:schemeClr val="accent4"/>
              </a:buClr>
              <a:buFont typeface="Arial" panose="020B0604020202020204" pitchFamily="34" charset="0"/>
              <a:buChar char="•"/>
            </a:pPr>
            <a:r>
              <a:rPr lang="en-GB" sz="2000" dirty="0"/>
              <a:t>	If have a young family, managing to care for them or needing help?</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How do OH Assess Function on the Telephone? (1)</a:t>
            </a:r>
          </a:p>
        </p:txBody>
      </p:sp>
    </p:spTree>
    <p:extLst>
      <p:ext uri="{BB962C8B-B14F-4D97-AF65-F5344CB8AC3E}">
        <p14:creationId xmlns:p14="http://schemas.microsoft.com/office/powerpoint/2010/main" val="117350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3293209"/>
          </a:xfrm>
          <a:prstGeom prst="rect">
            <a:avLst/>
          </a:prstGeom>
          <a:noFill/>
        </p:spPr>
        <p:txBody>
          <a:bodyPr wrap="square" rtlCol="0">
            <a:spAutoFit/>
          </a:bodyPr>
          <a:lstStyle/>
          <a:p>
            <a:r>
              <a:rPr lang="en-GB" sz="2400" dirty="0">
                <a:solidFill>
                  <a:srgbClr val="542A79"/>
                </a:solidFill>
              </a:rPr>
              <a:t>Physical Function/</a:t>
            </a:r>
            <a:r>
              <a:rPr lang="en-GB" sz="2400" dirty="0"/>
              <a:t>Mobility</a:t>
            </a:r>
          </a:p>
          <a:p>
            <a:endParaRPr lang="en-GB" sz="2400" dirty="0"/>
          </a:p>
          <a:p>
            <a:pPr marL="342900" indent="-342900">
              <a:buClr>
                <a:schemeClr val="accent4"/>
              </a:buClr>
              <a:buFont typeface="Arial" panose="020B0604020202020204" pitchFamily="34" charset="0"/>
              <a:buChar char="•"/>
            </a:pPr>
            <a:r>
              <a:rPr lang="en-GB" sz="2000" dirty="0"/>
              <a:t>Walking:  how far?  Can they shop?  Any walking aids?</a:t>
            </a:r>
          </a:p>
          <a:p>
            <a:pPr marL="342900" indent="-342900">
              <a:buClr>
                <a:schemeClr val="accent4"/>
              </a:buClr>
              <a:buFont typeface="Arial" panose="020B0604020202020204" pitchFamily="34" charset="0"/>
              <a:buChar char="•"/>
            </a:pPr>
            <a:r>
              <a:rPr lang="en-GB" sz="2000" dirty="0"/>
              <a:t>Standing:  can stand in a shopping queue</a:t>
            </a:r>
          </a:p>
          <a:p>
            <a:pPr marL="342900" indent="-342900">
              <a:buClr>
                <a:schemeClr val="accent4"/>
              </a:buClr>
              <a:buFont typeface="Arial" panose="020B0604020202020204" pitchFamily="34" charset="0"/>
              <a:buChar char="•"/>
            </a:pPr>
            <a:r>
              <a:rPr lang="en-GB" sz="2000" dirty="0"/>
              <a:t>Sitting:  how long for?  Getting up to standing position?</a:t>
            </a:r>
          </a:p>
          <a:p>
            <a:pPr marL="342900" indent="-342900">
              <a:buClr>
                <a:schemeClr val="accent4"/>
              </a:buClr>
              <a:buFont typeface="Arial" panose="020B0604020202020204" pitchFamily="34" charset="0"/>
              <a:buChar char="•"/>
            </a:pPr>
            <a:r>
              <a:rPr lang="en-GB" sz="2000" dirty="0"/>
              <a:t>Bending:  can get in and out of a car?  Empty dishwasher/washing machine</a:t>
            </a:r>
          </a:p>
          <a:p>
            <a:pPr marL="342900" indent="-342900">
              <a:buClr>
                <a:schemeClr val="accent4"/>
              </a:buClr>
              <a:buFont typeface="Arial" panose="020B0604020202020204" pitchFamily="34" charset="0"/>
              <a:buChar char="•"/>
            </a:pPr>
            <a:r>
              <a:rPr lang="en-GB" sz="2000" dirty="0"/>
              <a:t>Reaching and stretching:  hanging out washing, reaching up to a kitchen cupboard </a:t>
            </a:r>
          </a:p>
          <a:p>
            <a:pPr marL="342900" indent="-342900">
              <a:buClr>
                <a:schemeClr val="accent4"/>
              </a:buClr>
              <a:buFont typeface="Arial" panose="020B0604020202020204" pitchFamily="34" charset="0"/>
              <a:buChar char="•"/>
            </a:pPr>
            <a:r>
              <a:rPr lang="en-GB" sz="2000" dirty="0"/>
              <a:t>Stairs:  at home?  If mobility problems severe, living downstairs?</a:t>
            </a:r>
          </a:p>
          <a:p>
            <a:pPr marL="342900" indent="-342900">
              <a:buClr>
                <a:schemeClr val="accent4"/>
              </a:buClr>
              <a:buFont typeface="Arial" panose="020B0604020202020204" pitchFamily="34" charset="0"/>
              <a:buChar char="•"/>
            </a:pPr>
            <a:r>
              <a:rPr lang="en-GB" sz="2000" dirty="0"/>
              <a:t>Hands:  grip:  open can or open a bottle of water</a:t>
            </a:r>
          </a:p>
          <a:p>
            <a:pPr marL="342900" indent="-342900">
              <a:buClr>
                <a:schemeClr val="accent4"/>
              </a:buClr>
              <a:buFont typeface="Arial" panose="020B0604020202020204" pitchFamily="34" charset="0"/>
              <a:buChar char="•"/>
            </a:pPr>
            <a:r>
              <a:rPr lang="en-GB" sz="2000" dirty="0"/>
              <a:t>Driving? Can fill the car up with petrol and grip the petrol pump?</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How do OH Assess Function on the Telephone (2)</a:t>
            </a:r>
          </a:p>
        </p:txBody>
      </p:sp>
    </p:spTree>
    <p:extLst>
      <p:ext uri="{BB962C8B-B14F-4D97-AF65-F5344CB8AC3E}">
        <p14:creationId xmlns:p14="http://schemas.microsoft.com/office/powerpoint/2010/main" val="192513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708981"/>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GB" sz="2000" b="1" dirty="0"/>
              <a:t>Paragraph 1 - Description of relevant medical issues</a:t>
            </a:r>
          </a:p>
          <a:p>
            <a:pPr lvl="1"/>
            <a:r>
              <a:rPr lang="en-GB" sz="2000" dirty="0"/>
              <a:t>This will include an overview of the current situation, any pending tests/investigations and treatment but will not go into a lot of medical detail as this is not required in an OH report. </a:t>
            </a:r>
          </a:p>
          <a:p>
            <a:pPr marL="285750" indent="-285750">
              <a:buClr>
                <a:schemeClr val="accent4"/>
              </a:buClr>
              <a:buFont typeface="Arial" panose="020B0604020202020204" pitchFamily="34" charset="0"/>
              <a:buChar char="•"/>
            </a:pPr>
            <a:r>
              <a:rPr lang="en-GB" sz="2000" b="1" dirty="0"/>
              <a:t>Paragraph 2 - Current capacity for employment</a:t>
            </a:r>
          </a:p>
          <a:p>
            <a:pPr lvl="1"/>
            <a:r>
              <a:rPr lang="en-GB" sz="2000" dirty="0"/>
              <a:t>This will advise if your employee is fit for work an in what capacity – it will advise if you need to consider any adjustments, restrictions, phased return to work plans or restriction of duties. This will also advise of a timescale where possible.</a:t>
            </a:r>
          </a:p>
          <a:p>
            <a:pPr marL="285750" indent="-285750">
              <a:buClr>
                <a:schemeClr val="accent4"/>
              </a:buClr>
              <a:buFont typeface="Arial" panose="020B0604020202020204" pitchFamily="34" charset="0"/>
              <a:buChar char="•"/>
            </a:pPr>
            <a:r>
              <a:rPr lang="en-GB" sz="2000" b="1" dirty="0"/>
              <a:t>Paragraph 3 – Outlook</a:t>
            </a:r>
          </a:p>
          <a:p>
            <a:pPr lvl="1"/>
            <a:r>
              <a:rPr lang="en-GB" sz="2000" dirty="0"/>
              <a:t>This will give an opinion of the likely outlook in terms of recovery with a timescale where possible and any likelihood of recurrence.</a:t>
            </a:r>
          </a:p>
          <a:p>
            <a:pPr marL="285750" indent="-285750">
              <a:buClr>
                <a:schemeClr val="accent4"/>
              </a:buClr>
              <a:buFont typeface="Arial" panose="020B0604020202020204" pitchFamily="34" charset="0"/>
              <a:buChar char="•"/>
            </a:pPr>
            <a:r>
              <a:rPr lang="en-GB" sz="2000" b="1" dirty="0"/>
              <a:t>Paragraph 4 – Disability Opinion</a:t>
            </a:r>
          </a:p>
          <a:p>
            <a:pPr lvl="1"/>
            <a:r>
              <a:rPr lang="en-GB" sz="2000" dirty="0"/>
              <a:t>This will give you the practitioners'’ opinion on whether your employee is likely to be covered by the Equality Act in terms of disability. </a:t>
            </a:r>
          </a:p>
          <a:p>
            <a:pPr marL="285750" indent="-285750">
              <a:buClr>
                <a:schemeClr val="accent4"/>
              </a:buClr>
              <a:buFont typeface="Arial" panose="020B0604020202020204" pitchFamily="34" charset="0"/>
              <a:buChar char="•"/>
            </a:pPr>
            <a:r>
              <a:rPr lang="en-GB" sz="2000" b="1" dirty="0"/>
              <a:t>Paragraph 5 – Specific Questions</a:t>
            </a:r>
          </a:p>
          <a:p>
            <a:r>
              <a:rPr lang="en-GB" sz="2000" dirty="0"/>
              <a:t>	This will try and give answers to specific questions that you may have asked.</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Occupational Health Report Structure</a:t>
            </a:r>
          </a:p>
        </p:txBody>
      </p:sp>
    </p:spTree>
    <p:extLst>
      <p:ext uri="{BB962C8B-B14F-4D97-AF65-F5344CB8AC3E}">
        <p14:creationId xmlns:p14="http://schemas.microsoft.com/office/powerpoint/2010/main" val="81845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85871"/>
          </a:xfrm>
          <a:prstGeom prst="rect">
            <a:avLst/>
          </a:prstGeom>
          <a:noFill/>
        </p:spPr>
        <p:txBody>
          <a:bodyPr wrap="square" rtlCol="0">
            <a:spAutoFit/>
          </a:bodyPr>
          <a:lstStyle/>
          <a:p>
            <a:pPr fontAlgn="ctr"/>
            <a:r>
              <a:rPr lang="en-GB" sz="2400" dirty="0">
                <a:solidFill>
                  <a:srgbClr val="542A79"/>
                </a:solidFill>
              </a:rPr>
              <a:t>Aim</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Return employee back into the workplace as soon as possible without harm to themselves/others</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To enable and/or support an employee to return to their usual working pattern, whilst incorporating any aspects of job redesign, adaptation or adjustment </a:t>
            </a:r>
          </a:p>
          <a:p>
            <a:pPr fontAlgn="ctr"/>
            <a:r>
              <a:rPr lang="en-GB" sz="2400" dirty="0">
                <a:solidFill>
                  <a:srgbClr val="542A79"/>
                </a:solidFill>
              </a:rPr>
              <a:t>Bio psychosocial factors </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Build up physical strength and condition </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Build up confidence in mental and physical abilities </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Challenge psychosocial barriers </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Gradual introduction back into workforce</a:t>
            </a:r>
          </a:p>
          <a:p>
            <a:pPr fontAlgn="ctr"/>
            <a:r>
              <a:rPr lang="en-GB" sz="2400" dirty="0">
                <a:solidFill>
                  <a:srgbClr val="542A79"/>
                </a:solidFill>
              </a:rPr>
              <a:t>Benefits</a:t>
            </a:r>
          </a:p>
          <a:p>
            <a:pPr marL="342900" indent="-342900">
              <a:spcBef>
                <a:spcPts val="0"/>
              </a:spcBef>
              <a:buClr>
                <a:schemeClr val="accent4"/>
              </a:buClr>
              <a:buFont typeface="Arial" panose="020B0604020202020204" pitchFamily="34" charset="0"/>
              <a:buChar char="•"/>
            </a:pPr>
            <a:r>
              <a:rPr lang="en-GB" sz="2000" dirty="0">
                <a:solidFill>
                  <a:srgbClr val="542A79"/>
                </a:solidFill>
              </a:rPr>
              <a:t>Earlier return back to full duties and Compliance with Health and Safety legislation</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Positive employee relations. Convey message that employee is valued </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Promote image of a caring and responsible employer</a:t>
            </a:r>
          </a:p>
          <a:p>
            <a:pPr marL="342900" indent="-342900" fontAlgn="t">
              <a:spcBef>
                <a:spcPts val="0"/>
              </a:spcBef>
              <a:buClr>
                <a:schemeClr val="accent4"/>
              </a:buClr>
              <a:buFont typeface="Arial" panose="020B0604020202020204" pitchFamily="34" charset="0"/>
              <a:buChar char="•"/>
            </a:pPr>
            <a:r>
              <a:rPr lang="en-GB" sz="2000" dirty="0">
                <a:solidFill>
                  <a:srgbClr val="542A79"/>
                </a:solidFill>
              </a:rPr>
              <a:t>Support to Management </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Rehabilitation &amp; Return to Work Plans</a:t>
            </a:r>
          </a:p>
        </p:txBody>
      </p:sp>
    </p:spTree>
    <p:extLst>
      <p:ext uri="{BB962C8B-B14F-4D97-AF65-F5344CB8AC3E}">
        <p14:creationId xmlns:p14="http://schemas.microsoft.com/office/powerpoint/2010/main" val="106175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71D4-850E-4341-ADD7-D66589D3736A}"/>
              </a:ext>
            </a:extLst>
          </p:cNvPr>
          <p:cNvSpPr>
            <a:spLocks noGrp="1"/>
          </p:cNvSpPr>
          <p:nvPr>
            <p:ph type="title"/>
          </p:nvPr>
        </p:nvSpPr>
        <p:spPr>
          <a:xfrm>
            <a:off x="4583832" y="1953467"/>
            <a:ext cx="6911975" cy="1475533"/>
          </a:xfrm>
        </p:spPr>
        <p:txBody>
          <a:bodyPr vert="horz" lIns="0" tIns="0" rIns="91440" bIns="45720" rtlCol="0" anchor="t">
            <a:noAutofit/>
          </a:bodyPr>
          <a:lstStyle/>
          <a:p>
            <a:r>
              <a:rPr lang="en-GB" sz="5400" dirty="0">
                <a:latin typeface="Cambria" panose="02040503050406030204" pitchFamily="18" charset="0"/>
                <a:ea typeface="Cambria" panose="02040503050406030204" pitchFamily="18" charset="0"/>
              </a:rPr>
              <a:t>Requirements</a:t>
            </a:r>
            <a:br>
              <a:rPr lang="en-GB" sz="5400" dirty="0">
                <a:latin typeface="Georgia" panose="02040502050405020303" pitchFamily="18" charset="0"/>
              </a:rPr>
            </a:br>
            <a:br>
              <a:rPr lang="en-GB" sz="5400" dirty="0">
                <a:latin typeface="Georgia" panose="02040502050405020303" pitchFamily="18" charset="0"/>
              </a:rPr>
            </a:br>
            <a:br>
              <a:rPr lang="en-GB" sz="2800" dirty="0">
                <a:latin typeface="+mn-lt"/>
              </a:rPr>
            </a:br>
            <a:r>
              <a:rPr lang="en-GB" sz="2800" dirty="0">
                <a:solidFill>
                  <a:srgbClr val="542A79"/>
                </a:solidFill>
                <a:latin typeface="+mn-lt"/>
              </a:rPr>
              <a:t>Time allocated – 1 hour to review the document</a:t>
            </a:r>
          </a:p>
        </p:txBody>
      </p:sp>
    </p:spTree>
    <p:extLst>
      <p:ext uri="{BB962C8B-B14F-4D97-AF65-F5344CB8AC3E}">
        <p14:creationId xmlns:p14="http://schemas.microsoft.com/office/powerpoint/2010/main" val="28570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24315"/>
          </a:xfrm>
          <a:prstGeom prst="rect">
            <a:avLst/>
          </a:prstGeom>
          <a:noFill/>
        </p:spPr>
        <p:txBody>
          <a:bodyPr wrap="square" rtlCol="0">
            <a:spAutoFit/>
          </a:bodyPr>
          <a:lstStyle/>
          <a:p>
            <a:r>
              <a:rPr lang="en-GB" sz="2400" dirty="0">
                <a:solidFill>
                  <a:srgbClr val="542A79"/>
                </a:solidFill>
              </a:rPr>
              <a:t>Phased return to work examples:</a:t>
            </a:r>
          </a:p>
          <a:p>
            <a:pPr marL="285750" indent="-285750">
              <a:buClr>
                <a:schemeClr val="accent4"/>
              </a:buClr>
              <a:buFont typeface="Arial" panose="020B0604020202020204" pitchFamily="34" charset="0"/>
              <a:buChar char="•"/>
            </a:pPr>
            <a:r>
              <a:rPr lang="en-GB" dirty="0">
                <a:solidFill>
                  <a:srgbClr val="542A79"/>
                </a:solidFill>
              </a:rPr>
              <a:t>Usually advised over a period of 2 - 4 weeks if the employee has had a long absence or is still recovering</a:t>
            </a:r>
          </a:p>
          <a:p>
            <a:pPr marL="285750" indent="-285750">
              <a:buClr>
                <a:schemeClr val="accent4"/>
              </a:buClr>
              <a:buFont typeface="Arial" panose="020B0604020202020204" pitchFamily="34" charset="0"/>
              <a:buChar char="•"/>
            </a:pPr>
            <a:r>
              <a:rPr lang="en-GB" dirty="0">
                <a:solidFill>
                  <a:srgbClr val="542A79"/>
                </a:solidFill>
              </a:rPr>
              <a:t>Generally OH expectation is daily attendance but on reduced hours to help return to work fitness and stamina building</a:t>
            </a:r>
          </a:p>
          <a:p>
            <a:pPr marL="285750" indent="-285750">
              <a:buClr>
                <a:schemeClr val="accent4"/>
              </a:buClr>
              <a:buFont typeface="Arial" panose="020B0604020202020204" pitchFamily="34" charset="0"/>
              <a:buChar char="•"/>
            </a:pPr>
            <a:r>
              <a:rPr lang="en-GB" dirty="0">
                <a:solidFill>
                  <a:srgbClr val="542A79"/>
                </a:solidFill>
              </a:rPr>
              <a:t>Return to work plans can be extended by managers if they feel this will help without having to check back with OH</a:t>
            </a:r>
          </a:p>
          <a:p>
            <a:pPr marL="285750" indent="-285750">
              <a:buClr>
                <a:schemeClr val="accent4"/>
              </a:buClr>
              <a:buFont typeface="Arial" panose="020B0604020202020204" pitchFamily="34" charset="0"/>
              <a:buChar char="•"/>
            </a:pPr>
            <a:r>
              <a:rPr lang="en-GB" dirty="0">
                <a:solidFill>
                  <a:srgbClr val="542A79"/>
                </a:solidFill>
              </a:rPr>
              <a:t>Advice given is for guidance only and for management to consider whether the adjustments suggested are viable to support.</a:t>
            </a:r>
            <a:br>
              <a:rPr lang="en-GB" dirty="0">
                <a:solidFill>
                  <a:srgbClr val="542A79"/>
                </a:solidFill>
              </a:rPr>
            </a:br>
            <a:endParaRPr lang="en-GB" sz="2400" dirty="0">
              <a:solidFill>
                <a:srgbClr val="542A79"/>
              </a:solidFill>
            </a:endParaRPr>
          </a:p>
          <a:p>
            <a:r>
              <a:rPr lang="en-GB" sz="2400" dirty="0">
                <a:solidFill>
                  <a:srgbClr val="542A79"/>
                </a:solidFill>
              </a:rPr>
              <a:t>Other considerations: </a:t>
            </a:r>
          </a:p>
          <a:p>
            <a:pPr marL="285750" indent="-285750">
              <a:buClr>
                <a:schemeClr val="accent4"/>
              </a:buClr>
              <a:buFont typeface="Arial" panose="020B0604020202020204" pitchFamily="34" charset="0"/>
              <a:buChar char="•"/>
            </a:pPr>
            <a:r>
              <a:rPr lang="en-GB" dirty="0">
                <a:solidFill>
                  <a:srgbClr val="542A79"/>
                </a:solidFill>
              </a:rPr>
              <a:t>Mentoring and supervision on return</a:t>
            </a:r>
          </a:p>
          <a:p>
            <a:pPr marL="285750" indent="-285750">
              <a:buClr>
                <a:schemeClr val="accent4"/>
              </a:buClr>
              <a:buFont typeface="Arial" panose="020B0604020202020204" pitchFamily="34" charset="0"/>
              <a:buChar char="•"/>
            </a:pPr>
            <a:r>
              <a:rPr lang="en-GB" dirty="0">
                <a:solidFill>
                  <a:srgbClr val="542A79"/>
                </a:solidFill>
              </a:rPr>
              <a:t>Workstation assessment</a:t>
            </a:r>
          </a:p>
          <a:p>
            <a:pPr marL="285750" indent="-285750">
              <a:buClr>
                <a:schemeClr val="accent4"/>
              </a:buClr>
              <a:buFont typeface="Arial" panose="020B0604020202020204" pitchFamily="34" charset="0"/>
              <a:buChar char="•"/>
            </a:pPr>
            <a:r>
              <a:rPr lang="en-GB" dirty="0">
                <a:solidFill>
                  <a:srgbClr val="542A79"/>
                </a:solidFill>
              </a:rPr>
              <a:t>Buddy system to help with confidence</a:t>
            </a:r>
          </a:p>
          <a:p>
            <a:pPr marL="285750" indent="-285750">
              <a:buClr>
                <a:schemeClr val="accent4"/>
              </a:buClr>
              <a:buFont typeface="Arial" panose="020B0604020202020204" pitchFamily="34" charset="0"/>
              <a:buChar char="•"/>
            </a:pPr>
            <a:r>
              <a:rPr lang="en-GB" dirty="0">
                <a:solidFill>
                  <a:srgbClr val="542A79"/>
                </a:solidFill>
              </a:rPr>
              <a:t>Initial return on reduced or restricted duties and a planned gradual increase of duties over the return to work period is likely to help with recovery and rehabilitation if the person is still recovering.</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Return to work plans and advice</a:t>
            </a:r>
          </a:p>
        </p:txBody>
      </p:sp>
    </p:spTree>
    <p:extLst>
      <p:ext uri="{BB962C8B-B14F-4D97-AF65-F5344CB8AC3E}">
        <p14:creationId xmlns:p14="http://schemas.microsoft.com/office/powerpoint/2010/main" val="78021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24315"/>
          </a:xfrm>
          <a:prstGeom prst="rect">
            <a:avLst/>
          </a:prstGeom>
          <a:noFill/>
        </p:spPr>
        <p:txBody>
          <a:bodyPr wrap="square" rtlCol="0">
            <a:spAutoFit/>
          </a:bodyPr>
          <a:lstStyle/>
          <a:p>
            <a:pPr marL="342900" indent="-342900">
              <a:buClr>
                <a:schemeClr val="accent4"/>
              </a:buClr>
              <a:buFont typeface="Arial" panose="020B0604020202020204" pitchFamily="34" charset="0"/>
              <a:buChar char="•"/>
            </a:pPr>
            <a:r>
              <a:rPr lang="en-GB" sz="2400" dirty="0"/>
              <a:t>Changes to premises, such as installing a ramp, improving signs, or moving someone’s desk nearer essential office equipment.</a:t>
            </a:r>
          </a:p>
          <a:p>
            <a:pPr marL="342900" indent="-342900">
              <a:buClr>
                <a:schemeClr val="accent4"/>
              </a:buClr>
              <a:buFont typeface="Arial" panose="020B0604020202020204" pitchFamily="34" charset="0"/>
              <a:buChar char="•"/>
            </a:pPr>
            <a:r>
              <a:rPr lang="en-GB" sz="2400" dirty="0"/>
              <a:t>Provision of additional equipment, such as specific computer software or hardware if this is relevant to their job.</a:t>
            </a:r>
          </a:p>
          <a:p>
            <a:pPr marL="342900" indent="-342900">
              <a:buClr>
                <a:schemeClr val="accent4"/>
              </a:buClr>
              <a:buFont typeface="Arial" panose="020B0604020202020204" pitchFamily="34" charset="0"/>
              <a:buChar char="•"/>
            </a:pPr>
            <a:r>
              <a:rPr lang="en-GB" sz="2400" dirty="0"/>
              <a:t>Additional support (for example, a part-time reader for someone who has a visual impairment to help manage the volume of written information which they have to get through).</a:t>
            </a:r>
          </a:p>
          <a:p>
            <a:pPr marL="342900" indent="-342900">
              <a:buClr>
                <a:schemeClr val="accent4"/>
              </a:buClr>
              <a:buFont typeface="Arial" panose="020B0604020202020204" pitchFamily="34" charset="0"/>
              <a:buChar char="•"/>
            </a:pPr>
            <a:r>
              <a:rPr lang="en-GB" sz="2400" dirty="0"/>
              <a:t>Reassigning some elements of their job to another member of staff or transferring them to another role in your organisation.</a:t>
            </a:r>
          </a:p>
          <a:p>
            <a:pPr marL="342900" indent="-342900">
              <a:buClr>
                <a:schemeClr val="accent4"/>
              </a:buClr>
              <a:buFont typeface="Arial" panose="020B0604020202020204" pitchFamily="34" charset="0"/>
              <a:buChar char="•"/>
            </a:pPr>
            <a:r>
              <a:rPr lang="en-GB" sz="2400" dirty="0"/>
              <a:t>Being accompanied at work for a temporary period.</a:t>
            </a:r>
          </a:p>
          <a:p>
            <a:r>
              <a:rPr lang="en-GB" sz="2400" dirty="0">
                <a:solidFill>
                  <a:srgbClr val="1DABBD"/>
                </a:solidFill>
              </a:rPr>
              <a:t>Suggested adjustments are advisory – it is for you to decide as a business if you can accommodate them.</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Examples of Adjustments that may be advised for you to consider</a:t>
            </a:r>
          </a:p>
        </p:txBody>
      </p:sp>
    </p:spTree>
    <p:extLst>
      <p:ext uri="{BB962C8B-B14F-4D97-AF65-F5344CB8AC3E}">
        <p14:creationId xmlns:p14="http://schemas.microsoft.com/office/powerpoint/2010/main" val="349777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When is an Adjustment considered to be Reasonable?</a:t>
            </a:r>
          </a:p>
        </p:txBody>
      </p:sp>
      <p:pic>
        <p:nvPicPr>
          <p:cNvPr id="2" name="Picture 1">
            <a:extLst>
              <a:ext uri="{FF2B5EF4-FFF2-40B4-BE49-F238E27FC236}">
                <a16:creationId xmlns:a16="http://schemas.microsoft.com/office/drawing/2014/main" id="{F6AFEF02-63A5-45C3-9F00-D6D25D3B253C}"/>
              </a:ext>
            </a:extLst>
          </p:cNvPr>
          <p:cNvPicPr>
            <a:picLocks noChangeAspect="1"/>
          </p:cNvPicPr>
          <p:nvPr/>
        </p:nvPicPr>
        <p:blipFill>
          <a:blip r:embed="rId2"/>
          <a:stretch>
            <a:fillRect/>
          </a:stretch>
        </p:blipFill>
        <p:spPr>
          <a:xfrm>
            <a:off x="14266" y="2746980"/>
            <a:ext cx="12083319" cy="2865368"/>
          </a:xfrm>
          <a:prstGeom prst="rect">
            <a:avLst/>
          </a:prstGeom>
        </p:spPr>
      </p:pic>
      <p:pic>
        <p:nvPicPr>
          <p:cNvPr id="3" name="Picture 2">
            <a:extLst>
              <a:ext uri="{FF2B5EF4-FFF2-40B4-BE49-F238E27FC236}">
                <a16:creationId xmlns:a16="http://schemas.microsoft.com/office/drawing/2014/main" id="{15F6D59E-766A-4F3C-9240-21BDBF0836E0}"/>
              </a:ext>
            </a:extLst>
          </p:cNvPr>
          <p:cNvPicPr>
            <a:picLocks noChangeAspect="1"/>
          </p:cNvPicPr>
          <p:nvPr/>
        </p:nvPicPr>
        <p:blipFill>
          <a:blip r:embed="rId3"/>
          <a:stretch>
            <a:fillRect/>
          </a:stretch>
        </p:blipFill>
        <p:spPr>
          <a:xfrm>
            <a:off x="2419793" y="1631045"/>
            <a:ext cx="7352413" cy="926672"/>
          </a:xfrm>
          <a:prstGeom prst="rect">
            <a:avLst/>
          </a:prstGeom>
          <a:ln>
            <a:noFill/>
          </a:ln>
        </p:spPr>
      </p:pic>
    </p:spTree>
    <p:extLst>
      <p:ext uri="{BB962C8B-B14F-4D97-AF65-F5344CB8AC3E}">
        <p14:creationId xmlns:p14="http://schemas.microsoft.com/office/powerpoint/2010/main" val="283401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2677656"/>
          </a:xfrm>
          <a:prstGeom prst="rect">
            <a:avLst/>
          </a:prstGeom>
          <a:noFill/>
        </p:spPr>
        <p:txBody>
          <a:bodyPr wrap="square" rtlCol="0">
            <a:spAutoFit/>
          </a:bodyPr>
          <a:lstStyle/>
          <a:p>
            <a:r>
              <a:rPr lang="en-GB" sz="2400" b="1" dirty="0">
                <a:solidFill>
                  <a:srgbClr val="542A79"/>
                </a:solidFill>
              </a:rPr>
              <a:t>The following factors are considered when forming an opinion on disability and the Equality Act:</a:t>
            </a:r>
          </a:p>
          <a:p>
            <a:endParaRPr lang="en-GB" sz="2400" b="1" dirty="0">
              <a:solidFill>
                <a:srgbClr val="542A79"/>
              </a:solidFill>
            </a:endParaRPr>
          </a:p>
          <a:p>
            <a:pPr marL="285750" indent="-285750">
              <a:buClr>
                <a:schemeClr val="accent4"/>
              </a:buClr>
              <a:buFont typeface="Arial" panose="020B0604020202020204" pitchFamily="34" charset="0"/>
              <a:buChar char="•"/>
            </a:pPr>
            <a:r>
              <a:rPr lang="en-GB" sz="2400" dirty="0">
                <a:solidFill>
                  <a:srgbClr val="542A79"/>
                </a:solidFill>
              </a:rPr>
              <a:t>Is there a Physical and/or mental impairment?</a:t>
            </a:r>
          </a:p>
          <a:p>
            <a:pPr marL="285750" indent="-285750">
              <a:buClr>
                <a:schemeClr val="accent4"/>
              </a:buClr>
              <a:buFont typeface="Arial" panose="020B0604020202020204" pitchFamily="34" charset="0"/>
              <a:buChar char="•"/>
            </a:pPr>
            <a:r>
              <a:rPr lang="en-GB" sz="2400" dirty="0">
                <a:solidFill>
                  <a:srgbClr val="542A79"/>
                </a:solidFill>
              </a:rPr>
              <a:t>Is this Long term i.e. has lasted or is likely to last for 12 months or more?</a:t>
            </a:r>
          </a:p>
          <a:p>
            <a:pPr marL="285750" indent="-285750">
              <a:buClr>
                <a:schemeClr val="accent4"/>
              </a:buClr>
              <a:buFont typeface="Arial" panose="020B0604020202020204" pitchFamily="34" charset="0"/>
              <a:buChar char="•"/>
            </a:pPr>
            <a:r>
              <a:rPr lang="en-GB" sz="2400" dirty="0">
                <a:solidFill>
                  <a:srgbClr val="542A79"/>
                </a:solidFill>
              </a:rPr>
              <a:t>Does the impairment have a substantial effect upon normal day to day activities discounting any treatment effects?</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Further Advice – Disability and the Equality Act</a:t>
            </a:r>
          </a:p>
        </p:txBody>
      </p:sp>
    </p:spTree>
    <p:extLst>
      <p:ext uri="{BB962C8B-B14F-4D97-AF65-F5344CB8AC3E}">
        <p14:creationId xmlns:p14="http://schemas.microsoft.com/office/powerpoint/2010/main" val="2516217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462760"/>
          </a:xfrm>
          <a:prstGeom prst="rect">
            <a:avLst/>
          </a:prstGeom>
          <a:noFill/>
        </p:spPr>
        <p:txBody>
          <a:bodyPr wrap="square" rtlCol="0">
            <a:spAutoFit/>
          </a:bodyPr>
          <a:lstStyle/>
          <a:p>
            <a:r>
              <a:rPr lang="en-GB" sz="2400" dirty="0">
                <a:solidFill>
                  <a:srgbClr val="542A79"/>
                </a:solidFill>
                <a:ea typeface="Tahoma" panose="020B0604030504040204" pitchFamily="34" charset="0"/>
                <a:cs typeface="Tahoma" panose="020B0604030504040204" pitchFamily="34" charset="0"/>
              </a:rPr>
              <a:t>It is the OH Practitioner’s role to advise the employer of the following:</a:t>
            </a:r>
          </a:p>
          <a:p>
            <a:endParaRPr lang="en-GB" sz="2000" dirty="0">
              <a:solidFill>
                <a:srgbClr val="542A79"/>
              </a:solidFill>
              <a:ea typeface="Tahoma" panose="020B0604030504040204" pitchFamily="34" charset="0"/>
              <a:cs typeface="Tahoma" panose="020B0604030504040204" pitchFamily="34" charset="0"/>
            </a:endParaRPr>
          </a:p>
          <a:p>
            <a:pPr marL="342900" indent="-342900" fontAlgn="t">
              <a:buClr>
                <a:schemeClr val="accent4"/>
              </a:buClr>
              <a:buFont typeface="Arial" panose="020B0604020202020204" pitchFamily="34" charset="0"/>
              <a:buChar char="•"/>
            </a:pPr>
            <a:r>
              <a:rPr lang="en-GB" sz="2000" dirty="0">
                <a:solidFill>
                  <a:srgbClr val="542A79"/>
                </a:solidFill>
                <a:ea typeface="Tahoma" panose="020B0604030504040204" pitchFamily="34" charset="0"/>
                <a:cs typeface="Tahoma" panose="020B0604030504040204" pitchFamily="34" charset="0"/>
              </a:rPr>
              <a:t>Whether there is likely/unlikely to be an impairment</a:t>
            </a:r>
          </a:p>
          <a:p>
            <a:pPr marL="342900" indent="-342900" fontAlgn="t">
              <a:buClr>
                <a:schemeClr val="accent4"/>
              </a:buClr>
              <a:buFont typeface="Arial" panose="020B0604020202020204" pitchFamily="34" charset="0"/>
              <a:buChar char="•"/>
            </a:pPr>
            <a:r>
              <a:rPr lang="en-GB" sz="2000" dirty="0">
                <a:solidFill>
                  <a:srgbClr val="542A79"/>
                </a:solidFill>
                <a:ea typeface="Tahoma" panose="020B0604030504040204" pitchFamily="34" charset="0"/>
                <a:cs typeface="Tahoma" panose="020B0604030504040204" pitchFamily="34" charset="0"/>
              </a:rPr>
              <a:t>If they are not impaired would they be so if they were not on treatment</a:t>
            </a:r>
          </a:p>
          <a:p>
            <a:pPr marL="342900" indent="-342900" fontAlgn="t">
              <a:buClr>
                <a:schemeClr val="accent4"/>
              </a:buClr>
              <a:buFont typeface="Arial" panose="020B0604020202020204" pitchFamily="34" charset="0"/>
              <a:buChar char="•"/>
            </a:pPr>
            <a:r>
              <a:rPr lang="en-GB" sz="2000" dirty="0">
                <a:solidFill>
                  <a:srgbClr val="542A79"/>
                </a:solidFill>
                <a:ea typeface="Tahoma" panose="020B0604030504040204" pitchFamily="34" charset="0"/>
                <a:cs typeface="Tahoma" panose="020B0604030504040204" pitchFamily="34" charset="0"/>
              </a:rPr>
              <a:t>Whether the impairment has a significant impact on their ability to undertake normal day-to-day activities</a:t>
            </a:r>
          </a:p>
          <a:p>
            <a:pPr marL="342900" indent="-342900" fontAlgn="t">
              <a:buClr>
                <a:schemeClr val="accent4"/>
              </a:buClr>
              <a:buFont typeface="Arial" panose="020B0604020202020204" pitchFamily="34" charset="0"/>
              <a:buChar char="•"/>
            </a:pPr>
            <a:r>
              <a:rPr lang="en-GB" sz="2000" dirty="0">
                <a:solidFill>
                  <a:srgbClr val="542A79"/>
                </a:solidFill>
                <a:ea typeface="Tahoma" panose="020B0604030504040204" pitchFamily="34" charset="0"/>
                <a:cs typeface="Tahoma" panose="020B0604030504040204" pitchFamily="34" charset="0"/>
              </a:rPr>
              <a:t>The likelihood and severity of a recurrence</a:t>
            </a:r>
          </a:p>
          <a:p>
            <a:pPr marL="342900" indent="-342900" fontAlgn="t">
              <a:buClr>
                <a:schemeClr val="accent4"/>
              </a:buClr>
              <a:buFont typeface="Arial" panose="020B0604020202020204" pitchFamily="34" charset="0"/>
              <a:buChar char="•"/>
            </a:pPr>
            <a:r>
              <a:rPr lang="en-GB" sz="2000" dirty="0">
                <a:solidFill>
                  <a:srgbClr val="542A79"/>
                </a:solidFill>
                <a:ea typeface="Tahoma" panose="020B0604030504040204" pitchFamily="34" charset="0"/>
                <a:cs typeface="Tahoma" panose="020B0604030504040204" pitchFamily="34" charset="0"/>
              </a:rPr>
              <a:t>What adjustments are appropriate to alleviate the adverse effects of the impairment.</a:t>
            </a:r>
          </a:p>
          <a:p>
            <a:pPr fontAlgn="t"/>
            <a:endParaRPr lang="en-GB" sz="2000" dirty="0">
              <a:solidFill>
                <a:srgbClr val="542A79"/>
              </a:solidFill>
              <a:ea typeface="Tahoma" panose="020B0604030504040204" pitchFamily="34" charset="0"/>
              <a:cs typeface="Tahoma" panose="020B0604030504040204" pitchFamily="34" charset="0"/>
            </a:endParaRPr>
          </a:p>
          <a:p>
            <a:r>
              <a:rPr lang="en-GB" sz="2000" dirty="0">
                <a:solidFill>
                  <a:srgbClr val="542A79"/>
                </a:solidFill>
                <a:ea typeface="Tahoma" panose="020B0604030504040204" pitchFamily="34" charset="0"/>
                <a:cs typeface="Tahoma" panose="020B0604030504040204" pitchFamily="34" charset="0"/>
              </a:rPr>
              <a:t>With this information, the employer is then able to make a decision as to whether the condition constitutes a disability under the Equality Act.</a:t>
            </a:r>
          </a:p>
          <a:p>
            <a:endParaRPr lang="en-GB" sz="2000" dirty="0">
              <a:solidFill>
                <a:srgbClr val="542A79"/>
              </a:solidFill>
              <a:ea typeface="Tahoma" panose="020B0604030504040204" pitchFamily="34" charset="0"/>
              <a:cs typeface="Tahoma" panose="020B0604030504040204" pitchFamily="34" charset="0"/>
            </a:endParaRPr>
          </a:p>
          <a:p>
            <a:r>
              <a:rPr lang="en-GB" sz="2000" dirty="0">
                <a:solidFill>
                  <a:srgbClr val="542A79"/>
                </a:solidFill>
                <a:ea typeface="Tahoma" panose="020B0604030504040204" pitchFamily="34" charset="0"/>
                <a:cs typeface="Tahoma" panose="020B0604030504040204" pitchFamily="34" charset="0"/>
              </a:rPr>
              <a:t>The practitioner will also give their opinion of whether the case is likely or unlikely to be covered by the relevant legislation.</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OH </a:t>
            </a:r>
            <a:r>
              <a:rPr kumimoji="0" lang="en-GB" sz="3200" b="0" i="0" u="none" strike="noStrike" kern="1200" cap="none" spc="0" normalizeH="0" baseline="0" noProof="0" dirty="0" err="1">
                <a:ln>
                  <a:noFill/>
                </a:ln>
                <a:effectLst/>
                <a:uLnTx/>
                <a:uFillTx/>
                <a:latin typeface="+mj-lt"/>
                <a:ea typeface="Cambria" charset="0"/>
              </a:rPr>
              <a:t>Advic</a:t>
            </a:r>
            <a:r>
              <a:rPr lang="en-GB" sz="3200" dirty="0">
                <a:latin typeface="+mj-lt"/>
              </a:rPr>
              <a:t>e on Disability</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117867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651915"/>
          </a:xfrm>
          <a:prstGeom prst="rect">
            <a:avLst/>
          </a:prstGeom>
          <a:noFill/>
        </p:spPr>
        <p:txBody>
          <a:bodyPr wrap="square" rtlCol="0">
            <a:spAutoFit/>
          </a:bodyPr>
          <a:lstStyle/>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Read the report carefully and make sure you fully understand the advice </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Use the feedback button on the portal – Are you satisfied with the report?</a:t>
            </a:r>
          </a:p>
          <a:p>
            <a:pPr lvl="1">
              <a:lnSpc>
                <a:spcPct val="150000"/>
              </a:lnSpc>
            </a:pPr>
            <a:r>
              <a:rPr lang="en-GB" altLang="en-US" sz="2000" dirty="0">
                <a:solidFill>
                  <a:srgbClr val="1DABBD"/>
                </a:solidFill>
                <a:cs typeface="Tahoma" panose="020B0604030504040204" pitchFamily="34" charset="0"/>
              </a:rPr>
              <a:t>If you are unsure on any point, select NO at the feedback stage on the portal and this will allow you to make comments about why you are not happy with the report. The author of the report will then call you to discuss.</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 Consult with HRBP or Senior Manager if planning to take any disciplinary action  </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 Discuss the report with the employee and agree outcomes</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 Agree and implement action plan</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Refer back to OH for the same reason/period of absence  - only if you have addressed and actioned recommendations in the report.</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553404"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Next Actions for Managers</a:t>
            </a:r>
          </a:p>
        </p:txBody>
      </p:sp>
    </p:spTree>
    <p:extLst>
      <p:ext uri="{BB962C8B-B14F-4D97-AF65-F5344CB8AC3E}">
        <p14:creationId xmlns:p14="http://schemas.microsoft.com/office/powerpoint/2010/main" val="282318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69B06-4844-4B34-BE85-F9CF9BCB8984}"/>
              </a:ext>
            </a:extLst>
          </p:cNvPr>
          <p:cNvSpPr>
            <a:spLocks noGrp="1"/>
          </p:cNvSpPr>
          <p:nvPr>
            <p:ph type="body" sz="quarter" idx="17"/>
          </p:nvPr>
        </p:nvSpPr>
        <p:spPr/>
        <p:txBody>
          <a:bodyPr>
            <a:noAutofit/>
          </a:bodyPr>
          <a:lstStyle/>
          <a:p>
            <a:r>
              <a:rPr lang="en-GB" sz="3600" dirty="0">
                <a:latin typeface="Cambria" panose="02040503050406030204" pitchFamily="18" charset="0"/>
                <a:ea typeface="Cambria" panose="02040503050406030204" pitchFamily="18" charset="0"/>
              </a:rPr>
              <a:t>A good quality Occupational Health Referral </a:t>
            </a:r>
            <a:r>
              <a:rPr lang="en-GB" sz="3600" dirty="0">
                <a:solidFill>
                  <a:srgbClr val="E9177D"/>
                </a:solidFill>
                <a:latin typeface="Cambria" panose="02040503050406030204" pitchFamily="18" charset="0"/>
                <a:ea typeface="Cambria" panose="02040503050406030204" pitchFamily="18" charset="0"/>
              </a:rPr>
              <a:t>helps us to provide you with </a:t>
            </a:r>
            <a:r>
              <a:rPr lang="en-GB" sz="3600" dirty="0">
                <a:latin typeface="Cambria" panose="02040503050406030204" pitchFamily="18" charset="0"/>
                <a:ea typeface="Cambria" panose="02040503050406030204" pitchFamily="18" charset="0"/>
              </a:rPr>
              <a:t>a good quality Occupational Health Report.</a:t>
            </a:r>
          </a:p>
        </p:txBody>
      </p:sp>
      <p:sp>
        <p:nvSpPr>
          <p:cNvPr id="3" name="Title 2">
            <a:extLst>
              <a:ext uri="{FF2B5EF4-FFF2-40B4-BE49-F238E27FC236}">
                <a16:creationId xmlns:a16="http://schemas.microsoft.com/office/drawing/2014/main" id="{D356EB0B-8DC2-4961-B1E8-93A0A51AD467}"/>
              </a:ext>
            </a:extLst>
          </p:cNvPr>
          <p:cNvSpPr>
            <a:spLocks noGrp="1"/>
          </p:cNvSpPr>
          <p:nvPr>
            <p:ph type="title"/>
          </p:nvPr>
        </p:nvSpPr>
        <p:spPr/>
        <p:txBody>
          <a:bodyPr/>
          <a:lstStyle/>
          <a:p>
            <a:r>
              <a:rPr lang="en-GB" dirty="0"/>
              <a:t>Remember…. </a:t>
            </a:r>
          </a:p>
        </p:txBody>
      </p:sp>
    </p:spTree>
    <p:extLst>
      <p:ext uri="{BB962C8B-B14F-4D97-AF65-F5344CB8AC3E}">
        <p14:creationId xmlns:p14="http://schemas.microsoft.com/office/powerpoint/2010/main" val="253991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575099"/>
          </a:xfrm>
          <a:prstGeom prst="rect">
            <a:avLst/>
          </a:prstGeom>
          <a:noFill/>
        </p:spPr>
        <p:txBody>
          <a:bodyPr wrap="square" rtlCol="0">
            <a:spAutoFit/>
          </a:bodyPr>
          <a:lstStyle/>
          <a:p>
            <a:pPr>
              <a:lnSpc>
                <a:spcPct val="80000"/>
              </a:lnSpc>
            </a:pPr>
            <a:r>
              <a:rPr lang="en-GB" altLang="en-US" sz="2400" b="1" dirty="0">
                <a:cs typeface="Tahoma" panose="020B0604030504040204" pitchFamily="34" charset="0"/>
              </a:rPr>
              <a:t>At the end of the presentation managers will understand:</a:t>
            </a:r>
            <a:r>
              <a:rPr lang="en-GB" altLang="en-US" sz="2400" dirty="0">
                <a:cs typeface="Tahoma" panose="020B0604030504040204" pitchFamily="34" charset="0"/>
              </a:rPr>
              <a:t> </a:t>
            </a:r>
            <a:br>
              <a:rPr lang="en-GB" altLang="en-US" sz="2400" dirty="0">
                <a:cs typeface="Tahoma" panose="020B0604030504040204" pitchFamily="34" charset="0"/>
              </a:rPr>
            </a:br>
            <a:endParaRPr lang="en-GB" altLang="en-US" sz="2400" dirty="0">
              <a:cs typeface="Tahoma" panose="020B0604030504040204" pitchFamily="34" charset="0"/>
            </a:endParaRPr>
          </a:p>
          <a:p>
            <a:pPr marL="342900" indent="-342900">
              <a:lnSpc>
                <a:spcPct val="80000"/>
              </a:lnSpc>
              <a:buClr>
                <a:schemeClr val="accent4"/>
              </a:buClr>
              <a:buFont typeface="Arial" panose="020B0604020202020204" pitchFamily="34" charset="0"/>
              <a:buChar char="•"/>
            </a:pPr>
            <a:r>
              <a:rPr lang="en-GB" altLang="en-US" sz="2000" dirty="0">
                <a:cs typeface="Tahoma" panose="020B0604030504040204" pitchFamily="34" charset="0"/>
              </a:rPr>
              <a:t>Managing absent employees – OH Referral process</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Manager Information and Support Services available</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The role of O.H. in attendance management</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What to include in the OH referral</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The OH Assessment process and OH report structure</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Rehabilitation and return to work plans</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What constitutes a Disability under the Equality Act 2010</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Steps to take to clarify their understanding of a report</a:t>
            </a:r>
          </a:p>
          <a:p>
            <a:pPr marL="342900" indent="-342900">
              <a:lnSpc>
                <a:spcPct val="150000"/>
              </a:lnSpc>
              <a:buClr>
                <a:schemeClr val="accent4"/>
              </a:buClr>
              <a:buFont typeface="Arial" panose="020B0604020202020204" pitchFamily="34" charset="0"/>
              <a:buChar char="•"/>
            </a:pPr>
            <a:r>
              <a:rPr lang="en-GB" altLang="en-US" sz="2000" dirty="0">
                <a:cs typeface="Tahoma" panose="020B0604030504040204" pitchFamily="34" charset="0"/>
              </a:rPr>
              <a:t>Action to take following receipt of the report</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r>
              <a:rPr lang="en-GB" sz="3200" dirty="0">
                <a:latin typeface="+mj-lt"/>
              </a:rPr>
              <a:t>Objectives</a:t>
            </a:r>
          </a:p>
        </p:txBody>
      </p:sp>
    </p:spTree>
    <p:extLst>
      <p:ext uri="{BB962C8B-B14F-4D97-AF65-F5344CB8AC3E}">
        <p14:creationId xmlns:p14="http://schemas.microsoft.com/office/powerpoint/2010/main" val="248331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154984"/>
          </a:xfrm>
          <a:prstGeom prst="rect">
            <a:avLst/>
          </a:prstGeom>
          <a:noFill/>
        </p:spPr>
        <p:txBody>
          <a:bodyPr wrap="square" rtlCol="0">
            <a:spAutoFit/>
          </a:bodyPr>
          <a:lstStyle/>
          <a:p>
            <a:pPr>
              <a:buFont typeface="Arial" charset="0"/>
              <a:buNone/>
              <a:defRPr/>
            </a:pPr>
            <a:r>
              <a:rPr lang="en-GB" sz="2400" b="1" dirty="0">
                <a:cs typeface="Tahoma" pitchFamily="34" charset="0"/>
              </a:rPr>
              <a:t>A management referral to Occupational Health is appropriate when a manager needs:</a:t>
            </a:r>
          </a:p>
          <a:p>
            <a:pPr>
              <a:buFont typeface="Arial" charset="0"/>
              <a:buNone/>
              <a:defRPr/>
            </a:pPr>
            <a:endParaRPr lang="en-GB" sz="2400" b="1" dirty="0">
              <a:cs typeface="Tahoma" pitchFamily="34" charset="0"/>
            </a:endParaRPr>
          </a:p>
          <a:p>
            <a:pPr marL="342900" indent="-342900">
              <a:buClr>
                <a:schemeClr val="accent4"/>
              </a:buClr>
              <a:buFont typeface="Arial" panose="020B0604020202020204" pitchFamily="34" charset="0"/>
              <a:buChar char="•"/>
              <a:defRPr/>
            </a:pPr>
            <a:r>
              <a:rPr lang="en-GB" sz="2400" dirty="0">
                <a:cs typeface="Tahoma" pitchFamily="34" charset="0"/>
              </a:rPr>
              <a:t>Clear, concise advice about the health and fitness of employees to enable the Line Manager to deal fairly with the employee.</a:t>
            </a:r>
          </a:p>
          <a:p>
            <a:pPr marL="342900" indent="-342900">
              <a:buClr>
                <a:schemeClr val="accent4"/>
              </a:buClr>
              <a:buFont typeface="Arial" panose="020B0604020202020204" pitchFamily="34" charset="0"/>
              <a:buChar char="•"/>
              <a:defRPr/>
            </a:pPr>
            <a:r>
              <a:rPr lang="en-GB" sz="2400" dirty="0">
                <a:cs typeface="Tahoma" pitchFamily="34" charset="0"/>
              </a:rPr>
              <a:t>Where there is concern around an employee’s fitness for work:</a:t>
            </a:r>
          </a:p>
          <a:p>
            <a:pPr lvl="2">
              <a:defRPr/>
            </a:pPr>
            <a:r>
              <a:rPr lang="en-GB" sz="2400" dirty="0">
                <a:cs typeface="Tahoma" pitchFamily="34" charset="0"/>
              </a:rPr>
              <a:t>e.g.  work related illnesses; frequent short term absences; performance issues that maybe related to ill health</a:t>
            </a:r>
          </a:p>
          <a:p>
            <a:pPr marL="342900" indent="-342900">
              <a:buClr>
                <a:schemeClr val="accent4"/>
              </a:buClr>
              <a:buFont typeface="Arial" panose="020B0604020202020204" pitchFamily="34" charset="0"/>
              <a:buChar char="•"/>
              <a:defRPr/>
            </a:pPr>
            <a:r>
              <a:rPr lang="en-GB" sz="2400" dirty="0">
                <a:cs typeface="Tahoma" pitchFamily="34" charset="0"/>
              </a:rPr>
              <a:t>Where there is concern about the effects of work on an employee’s health, or the</a:t>
            </a:r>
          </a:p>
          <a:p>
            <a:pPr>
              <a:defRPr/>
            </a:pPr>
            <a:r>
              <a:rPr lang="en-GB" sz="2400" dirty="0">
                <a:cs typeface="Tahoma" pitchFamily="34" charset="0"/>
              </a:rPr>
              <a:t>effects of a health problem on an employee’s performance, ability to carry out their</a:t>
            </a:r>
          </a:p>
          <a:p>
            <a:pPr>
              <a:defRPr/>
            </a:pPr>
            <a:r>
              <a:rPr lang="en-GB" sz="2400" dirty="0">
                <a:cs typeface="Tahoma" pitchFamily="34" charset="0"/>
              </a:rPr>
              <a:t>role or their attendance at work. </a:t>
            </a:r>
            <a:endParaRPr lang="en-GB" sz="2400" dirty="0"/>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Managing Attendance Guidance for Managers 1</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369259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3785652"/>
          </a:xfrm>
          <a:prstGeom prst="rect">
            <a:avLst/>
          </a:prstGeom>
          <a:noFill/>
        </p:spPr>
        <p:txBody>
          <a:bodyPr wrap="square" rtlCol="0">
            <a:spAutoFit/>
          </a:bodyPr>
          <a:lstStyle/>
          <a:p>
            <a:r>
              <a:rPr lang="en-GB" altLang="en-US" sz="2400" b="1" dirty="0">
                <a:cs typeface="Tahoma" panose="020B0604030504040204" pitchFamily="34" charset="0"/>
              </a:rPr>
              <a:t>Cases that </a:t>
            </a:r>
            <a:r>
              <a:rPr lang="en-GB" altLang="en-US" sz="2400" b="1" u="sng" dirty="0">
                <a:cs typeface="Tahoma" panose="020B0604030504040204" pitchFamily="34" charset="0"/>
              </a:rPr>
              <a:t>do</a:t>
            </a:r>
            <a:r>
              <a:rPr lang="en-GB" altLang="en-US" sz="2400" b="1" dirty="0">
                <a:cs typeface="Tahoma" panose="020B0604030504040204" pitchFamily="34" charset="0"/>
              </a:rPr>
              <a:t> require prompt referral to occupational health are those involving:</a:t>
            </a:r>
          </a:p>
          <a:p>
            <a:endParaRPr lang="en-GB" altLang="en-US" sz="2400" dirty="0">
              <a:solidFill>
                <a:schemeClr val="accent1"/>
              </a:solidFill>
              <a:cs typeface="Tahoma" panose="020B0604030504040204" pitchFamily="34" charset="0"/>
            </a:endParaRP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Musculoskeletal conditions</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Stress and Mental Health cases (e. g depression, anxiety and stress related illness)</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Drug and alcohol dependency. </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If an absence continues or is likely to continue for more than 7 days, a management referral is recommended</a:t>
            </a:r>
            <a:r>
              <a:rPr lang="en-GB" altLang="en-US" sz="2400" dirty="0">
                <a:cs typeface="Tahoma" panose="020B0604030504040204" pitchFamily="34" charset="0"/>
              </a:rPr>
              <a:t>. </a:t>
            </a:r>
            <a:endParaRPr lang="en-GB" altLang="en-US" sz="2400" b="1" dirty="0">
              <a:cs typeface="Tahoma" panose="020B0604030504040204" pitchFamily="34" charset="0"/>
            </a:endParaRPr>
          </a:p>
          <a:p>
            <a:endParaRPr lang="en-GB" altLang="en-US" sz="2400" dirty="0">
              <a:cs typeface="Tahoma" panose="020B0604030504040204" pitchFamily="34" charset="0"/>
            </a:endParaRPr>
          </a:p>
          <a:p>
            <a:r>
              <a:rPr lang="en-GB" altLang="en-US" sz="2400" dirty="0">
                <a:cs typeface="Tahoma" panose="020B0604030504040204" pitchFamily="34" charset="0"/>
              </a:rPr>
              <a:t>Please refer to your Attendance Management Policy for more details on when and why to refer.</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Managing Attendance Guidance for Managers 2</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82863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3908762"/>
          </a:xfrm>
          <a:prstGeom prst="rect">
            <a:avLst/>
          </a:prstGeom>
          <a:noFill/>
        </p:spPr>
        <p:txBody>
          <a:bodyPr wrap="square" rtlCol="0">
            <a:spAutoFit/>
          </a:bodyPr>
          <a:lstStyle/>
          <a:p>
            <a:pPr algn="just"/>
            <a:r>
              <a:rPr lang="en-GB" altLang="en-US" sz="2400" b="1" dirty="0">
                <a:solidFill>
                  <a:srgbClr val="542A79"/>
                </a:solidFill>
                <a:cs typeface="Tahoma" panose="020B0604030504040204" pitchFamily="34" charset="0"/>
              </a:rPr>
              <a:t>Mental Health</a:t>
            </a:r>
          </a:p>
          <a:p>
            <a:pPr algn="just"/>
            <a:r>
              <a:rPr lang="en-GB" altLang="en-US" sz="2000" dirty="0">
                <a:solidFill>
                  <a:srgbClr val="542A79"/>
                </a:solidFill>
                <a:cs typeface="Tahoma" panose="020B0604030504040204" pitchFamily="34" charset="0"/>
              </a:rPr>
              <a:t>Stress, depression, anxiety or other psychological or psychiatric conditions – if possible referral to be made on the day management are made aware of the  health issue. </a:t>
            </a:r>
          </a:p>
          <a:p>
            <a:pPr marL="800100" lvl="1" indent="-342900" algn="just">
              <a:buClr>
                <a:schemeClr val="accent4"/>
              </a:buClr>
              <a:buFont typeface="Arial" panose="020B0604020202020204" pitchFamily="34" charset="0"/>
              <a:buChar char="•"/>
            </a:pPr>
            <a:r>
              <a:rPr lang="en-GB" altLang="en-US" sz="2000" dirty="0">
                <a:solidFill>
                  <a:srgbClr val="542A79"/>
                </a:solidFill>
                <a:cs typeface="Tahoma" panose="020B0604030504040204" pitchFamily="34" charset="0"/>
              </a:rPr>
              <a:t>Work related trauma – Give EAP details and Refer for Fast Track Trauma </a:t>
            </a:r>
          </a:p>
          <a:p>
            <a:pPr marL="800100" lvl="1" indent="-342900" algn="just">
              <a:buClr>
                <a:schemeClr val="accent4"/>
              </a:buClr>
              <a:buFont typeface="Arial" panose="020B0604020202020204" pitchFamily="34" charset="0"/>
              <a:buChar char="•"/>
            </a:pPr>
            <a:r>
              <a:rPr lang="en-GB" altLang="en-US" sz="2000" dirty="0">
                <a:solidFill>
                  <a:srgbClr val="542A79"/>
                </a:solidFill>
                <a:cs typeface="Tahoma" panose="020B0604030504040204" pitchFamily="34" charset="0"/>
              </a:rPr>
              <a:t>None work related trauma – Give EAP details, signpost to GP and make OHA referral.</a:t>
            </a:r>
          </a:p>
          <a:p>
            <a:pPr marL="800100" lvl="1" indent="-342900" algn="just">
              <a:buClr>
                <a:schemeClr val="accent4"/>
              </a:buClr>
              <a:buFont typeface="Arial" panose="020B0604020202020204" pitchFamily="34" charset="0"/>
              <a:buChar char="•"/>
            </a:pPr>
            <a:r>
              <a:rPr lang="en-GB" altLang="en-US" sz="2000" dirty="0">
                <a:solidFill>
                  <a:srgbClr val="542A79"/>
                </a:solidFill>
                <a:cs typeface="Tahoma" panose="020B0604030504040204" pitchFamily="34" charset="0"/>
              </a:rPr>
              <a:t>None trauma related psychological issues – Give details of EAP provider and signpost to GP.</a:t>
            </a:r>
          </a:p>
          <a:p>
            <a:pPr lvl="1" algn="just"/>
            <a:endParaRPr lang="en-GB" altLang="en-US" sz="2000" dirty="0">
              <a:solidFill>
                <a:srgbClr val="542A79"/>
              </a:solidFill>
              <a:cs typeface="Tahoma" panose="020B0604030504040204" pitchFamily="34" charset="0"/>
            </a:endParaRPr>
          </a:p>
          <a:p>
            <a:pPr algn="just"/>
            <a:r>
              <a:rPr lang="en-GB" altLang="en-US" sz="2400" b="1" dirty="0">
                <a:solidFill>
                  <a:srgbClr val="542A79"/>
                </a:solidFill>
                <a:cs typeface="Tahoma" panose="020B0604030504040204" pitchFamily="34" charset="0"/>
              </a:rPr>
              <a:t>Workplace Accidents/Injuries/Disease</a:t>
            </a:r>
          </a:p>
          <a:p>
            <a:pPr algn="just"/>
            <a:r>
              <a:rPr lang="en-GB" altLang="en-US" sz="2000" dirty="0">
                <a:solidFill>
                  <a:srgbClr val="542A79"/>
                </a:solidFill>
                <a:cs typeface="Tahoma" panose="020B0604030504040204" pitchFamily="34" charset="0"/>
              </a:rPr>
              <a:t>Accidents, injuries, or diseases contracted in the workplace - if possible referral to be made on the day management are made aware of the  health issue. This would be to the OHA(Occupational Health Advisor).</a:t>
            </a:r>
          </a:p>
          <a:p>
            <a:pPr algn="just"/>
            <a:endParaRPr lang="en-GB" altLang="en-US" sz="2000" b="1" dirty="0">
              <a:solidFill>
                <a:srgbClr val="542A79"/>
              </a:solidFill>
              <a:cs typeface="Tahoma" panose="020B0604030504040204" pitchFamily="34" charset="0"/>
            </a:endParaRP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4" y="435298"/>
            <a:ext cx="10727171"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kumimoji="0" lang="en-GB" sz="3200" b="0" i="0" u="none" strike="noStrike" kern="1200" cap="none" spc="0" normalizeH="0" baseline="0" noProof="0" dirty="0">
                <a:ln>
                  <a:noFill/>
                </a:ln>
                <a:effectLst/>
                <a:uLnTx/>
                <a:uFillTx/>
                <a:latin typeface="+mj-lt"/>
                <a:ea typeface="Cambria" charset="0"/>
              </a:rPr>
              <a:t>Health Issues Requiring Referral to Occupational Health 1</a:t>
            </a:r>
          </a:p>
        </p:txBody>
      </p:sp>
    </p:spTree>
    <p:extLst>
      <p:ext uri="{BB962C8B-B14F-4D97-AF65-F5344CB8AC3E}">
        <p14:creationId xmlns:p14="http://schemas.microsoft.com/office/powerpoint/2010/main" val="87553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4154984"/>
          </a:xfrm>
          <a:prstGeom prst="rect">
            <a:avLst/>
          </a:prstGeom>
          <a:noFill/>
        </p:spPr>
        <p:txBody>
          <a:bodyPr wrap="square" rtlCol="0">
            <a:spAutoFit/>
          </a:bodyPr>
          <a:lstStyle/>
          <a:p>
            <a:pPr marL="342900" indent="-342900" algn="just">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Musculoskeletal (MSK) </a:t>
            </a:r>
          </a:p>
          <a:p>
            <a:pPr lvl="2" algn="just"/>
            <a:r>
              <a:rPr lang="en-GB" altLang="en-US" sz="2400" dirty="0">
                <a:solidFill>
                  <a:srgbClr val="542A79"/>
                </a:solidFill>
                <a:cs typeface="Tahoma" panose="020B0604030504040204" pitchFamily="34" charset="0"/>
              </a:rPr>
              <a:t>Musculoskeletal conditions for example: sprains, strains, fractures, back pain, hip pain, knee pain</a:t>
            </a:r>
          </a:p>
          <a:p>
            <a:pPr lvl="2" algn="just"/>
            <a:r>
              <a:rPr lang="en-GB" altLang="en-US" sz="2400" dirty="0">
                <a:solidFill>
                  <a:srgbClr val="1DABBD"/>
                </a:solidFill>
                <a:cs typeface="Tahoma" panose="020B0604030504040204" pitchFamily="34" charset="0"/>
              </a:rPr>
              <a:t>Refer to OHA for this and also consider a direct referral to physio.</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Health conditions impacting on the employees ability to undertake their duties.</a:t>
            </a:r>
          </a:p>
          <a:p>
            <a:pPr lvl="2"/>
            <a:r>
              <a:rPr lang="en-GB" altLang="en-US" sz="2400" dirty="0" err="1">
                <a:solidFill>
                  <a:srgbClr val="542A79"/>
                </a:solidFill>
                <a:cs typeface="Tahoma" panose="020B0604030504040204" pitchFamily="34" charset="0"/>
              </a:rPr>
              <a:t>eg</a:t>
            </a:r>
            <a:r>
              <a:rPr lang="en-GB" altLang="en-US" sz="2400" dirty="0">
                <a:solidFill>
                  <a:srgbClr val="542A79"/>
                </a:solidFill>
                <a:cs typeface="Tahoma" panose="020B0604030504040204" pitchFamily="34" charset="0"/>
              </a:rPr>
              <a:t> surgery; arthritis; diabetes; asthma </a:t>
            </a:r>
            <a:endParaRPr lang="en-GB" altLang="en-US" sz="2400" dirty="0">
              <a:cs typeface="Tahoma" panose="020B0604030504040204" pitchFamily="34" charset="0"/>
            </a:endParaRP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All continuous sick absence any period exceeding 7 days.</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Complex cases </a:t>
            </a:r>
            <a:r>
              <a:rPr lang="en-GB" altLang="en-US" sz="2400" dirty="0">
                <a:cs typeface="Tahoma" panose="020B0604030504040204" pitchFamily="34" charset="0"/>
              </a:rPr>
              <a:t>where there are multiple factors contributing to the absence</a:t>
            </a:r>
          </a:p>
          <a:p>
            <a:pPr marL="342900" indent="-342900">
              <a:buClr>
                <a:schemeClr val="accent4"/>
              </a:buClr>
              <a:buFont typeface="Arial" panose="020B0604020202020204" pitchFamily="34" charset="0"/>
              <a:buChar char="•"/>
            </a:pPr>
            <a:r>
              <a:rPr lang="en-GB" altLang="en-US" sz="2400" dirty="0">
                <a:solidFill>
                  <a:srgbClr val="542A79"/>
                </a:solidFill>
                <a:cs typeface="Tahoma" panose="020B0604030504040204" pitchFamily="34" charset="0"/>
              </a:rPr>
              <a:t>Recurrent short term absence where there is no medical evidence to support the absence. Initially to OHA.</a:t>
            </a:r>
          </a:p>
          <a:p>
            <a:pPr marL="342900" indent="-342900">
              <a:buFont typeface="Arial" panose="020B0604020202020204" pitchFamily="34" charset="0"/>
              <a:buChar char="•"/>
            </a:pPr>
            <a:endParaRPr lang="en-GB" sz="2400" dirty="0"/>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4" y="435298"/>
            <a:ext cx="11017175"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Health Issues Requiring Referral to Occupational Health 2</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65465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5DB1-2A18-4692-B596-24040DF27889}"/>
              </a:ext>
            </a:extLst>
          </p:cNvPr>
          <p:cNvSpPr txBox="1"/>
          <p:nvPr/>
        </p:nvSpPr>
        <p:spPr>
          <a:xfrm>
            <a:off x="553404" y="1412776"/>
            <a:ext cx="10727172" cy="2693045"/>
          </a:xfrm>
          <a:prstGeom prst="rect">
            <a:avLst/>
          </a:prstGeom>
          <a:noFill/>
        </p:spPr>
        <p:txBody>
          <a:bodyPr wrap="square" rtlCol="0">
            <a:spAutoFit/>
          </a:bodyPr>
          <a:lstStyle/>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Occupational Health  Referral  -  via OH Portal - </a:t>
            </a:r>
            <a:r>
              <a:rPr lang="en-GB" sz="2400" dirty="0">
                <a:solidFill>
                  <a:srgbClr val="542A79"/>
                </a:solidFill>
                <a:cs typeface="Tahoma" pitchFamily="34" charset="0"/>
                <a:hlinkClick r:id="rId2">
                  <a:extLst>
                    <a:ext uri="{A12FA001-AC4F-418D-AE19-62706E023703}">
                      <ahyp:hlinkClr xmlns:ahyp="http://schemas.microsoft.com/office/drawing/2018/hyperlinkcolor" val="tx"/>
                    </a:ext>
                  </a:extLst>
                </a:hlinkClick>
              </a:rPr>
              <a:t>www.myohportal.co.uk</a:t>
            </a:r>
            <a:r>
              <a:rPr lang="en-GB" sz="2400" dirty="0">
                <a:solidFill>
                  <a:srgbClr val="542A79"/>
                </a:solidFill>
                <a:cs typeface="Tahoma" pitchFamily="34" charset="0"/>
              </a:rPr>
              <a:t> </a:t>
            </a:r>
          </a:p>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Online guides available to help navigate the portal</a:t>
            </a:r>
          </a:p>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OH Administration Helpdesk for queries the portal can’t answer</a:t>
            </a:r>
          </a:p>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Occupational Health Case Conference – Manager, HR, Occupational Health Advisor</a:t>
            </a:r>
          </a:p>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Optima Health Online – website with more information</a:t>
            </a:r>
          </a:p>
          <a:p>
            <a:pPr marL="342900" indent="-342900">
              <a:spcBef>
                <a:spcPts val="600"/>
              </a:spcBef>
              <a:buClr>
                <a:schemeClr val="accent4"/>
              </a:buClr>
              <a:buFont typeface="Arial" panose="020B0604020202020204" pitchFamily="34" charset="0"/>
              <a:buChar char="•"/>
              <a:defRPr/>
            </a:pPr>
            <a:r>
              <a:rPr lang="en-GB" sz="2400" dirty="0">
                <a:solidFill>
                  <a:srgbClr val="542A79"/>
                </a:solidFill>
                <a:cs typeface="Tahoma" pitchFamily="34" charset="0"/>
              </a:rPr>
              <a:t>Optimize – Health and Wellbeing website for all staff</a:t>
            </a:r>
          </a:p>
        </p:txBody>
      </p:sp>
      <p:sp>
        <p:nvSpPr>
          <p:cNvPr id="5" name="Title 3">
            <a:extLst>
              <a:ext uri="{FF2B5EF4-FFF2-40B4-BE49-F238E27FC236}">
                <a16:creationId xmlns:a16="http://schemas.microsoft.com/office/drawing/2014/main" id="{83955D41-259E-4DE5-BD0D-E28B41261CBC}"/>
              </a:ext>
            </a:extLst>
          </p:cNvPr>
          <p:cNvSpPr txBox="1">
            <a:spLocks/>
          </p:cNvSpPr>
          <p:nvPr/>
        </p:nvSpPr>
        <p:spPr>
          <a:xfrm>
            <a:off x="479425" y="435298"/>
            <a:ext cx="10515600" cy="720080"/>
          </a:xfrm>
          <a:prstGeom prst="rect">
            <a:avLst/>
          </a:prstGeom>
        </p:spPr>
        <p:txBody>
          <a:bodyPr vert="horz" lIns="0" tIns="0" rIns="91440" bIns="45720" rtlCol="0" anchor="t">
            <a:normAutofit/>
          </a:bodyPr>
          <a:lstStyle>
            <a:lvl1pPr algn="l" defTabSz="457200" rtl="0" eaLnBrk="1" latinLnBrk="0" hangingPunct="1">
              <a:lnSpc>
                <a:spcPts val="5380"/>
              </a:lnSpc>
              <a:spcBef>
                <a:spcPct val="0"/>
              </a:spcBef>
              <a:buNone/>
              <a:defRPr sz="5400" b="0" i="0" kern="1200">
                <a:solidFill>
                  <a:schemeClr val="accent4"/>
                </a:solidFill>
                <a:latin typeface="Cambria" charset="0"/>
                <a:ea typeface="Cambria" charset="0"/>
                <a:cs typeface="Cambria" charset="0"/>
              </a:defRPr>
            </a:lvl1pPr>
          </a:lstStyle>
          <a:p>
            <a:pPr marL="0" marR="0" lvl="0" indent="0" algn="l" defTabSz="457200" rtl="0" eaLnBrk="1" fontAlgn="auto" latinLnBrk="0" hangingPunct="1">
              <a:lnSpc>
                <a:spcPts val="5380"/>
              </a:lnSpc>
              <a:spcBef>
                <a:spcPct val="0"/>
              </a:spcBef>
              <a:spcAft>
                <a:spcPts val="0"/>
              </a:spcAft>
              <a:buClrTx/>
              <a:buSzTx/>
              <a:buFontTx/>
              <a:buNone/>
              <a:tabLst/>
              <a:defRPr/>
            </a:pPr>
            <a:r>
              <a:rPr lang="en-GB" sz="3200" dirty="0">
                <a:latin typeface="+mj-lt"/>
              </a:rPr>
              <a:t>Manager Information &amp; Support</a:t>
            </a:r>
            <a:endParaRPr kumimoji="0" lang="en-GB" sz="3200" b="0"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147543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0157" y="427037"/>
            <a:ext cx="10036175" cy="720725"/>
          </a:xfrm>
        </p:spPr>
        <p:txBody>
          <a:bodyPr vert="horz" wrap="square" lIns="0" tIns="0" rIns="91440" bIns="45720" rtlCol="0" anchor="t" anchorCtr="0">
            <a:normAutofit/>
          </a:bodyPr>
          <a:lstStyle/>
          <a:p>
            <a:r>
              <a:rPr lang="en-US" sz="3200" dirty="0">
                <a:latin typeface="+mj-lt"/>
              </a:rPr>
              <a:t>Role of OH in Attendance Management</a:t>
            </a:r>
          </a:p>
        </p:txBody>
      </p:sp>
      <p:pic>
        <p:nvPicPr>
          <p:cNvPr id="7" name="Picture 6">
            <a:extLst>
              <a:ext uri="{FF2B5EF4-FFF2-40B4-BE49-F238E27FC236}">
                <a16:creationId xmlns:a16="http://schemas.microsoft.com/office/drawing/2014/main" id="{5E640F43-60BC-467F-80C3-F18599F363DB}"/>
              </a:ext>
            </a:extLst>
          </p:cNvPr>
          <p:cNvPicPr>
            <a:picLocks noChangeAspect="1"/>
          </p:cNvPicPr>
          <p:nvPr/>
        </p:nvPicPr>
        <p:blipFill>
          <a:blip r:embed="rId2"/>
          <a:stretch>
            <a:fillRect/>
          </a:stretch>
        </p:blipFill>
        <p:spPr>
          <a:xfrm>
            <a:off x="983432" y="972098"/>
            <a:ext cx="6809514" cy="5049189"/>
          </a:xfrm>
          <a:prstGeom prst="rect">
            <a:avLst/>
          </a:prstGeom>
        </p:spPr>
      </p:pic>
    </p:spTree>
    <p:extLst>
      <p:ext uri="{BB962C8B-B14F-4D97-AF65-F5344CB8AC3E}">
        <p14:creationId xmlns:p14="http://schemas.microsoft.com/office/powerpoint/2010/main" val="545839586"/>
      </p:ext>
    </p:extLst>
  </p:cSld>
  <p:clrMapOvr>
    <a:masterClrMapping/>
  </p:clrMapOvr>
</p:sld>
</file>

<file path=ppt/theme/theme1.xml><?xml version="1.0" encoding="utf-8"?>
<a:theme xmlns:a="http://schemas.openxmlformats.org/drawingml/2006/main" name="Title slide theme">
  <a:themeElements>
    <a:clrScheme name="OPTIMA HEALTH">
      <a:dk1>
        <a:srgbClr val="542A79"/>
      </a:dk1>
      <a:lt1>
        <a:srgbClr val="FFFFFF"/>
      </a:lt1>
      <a:dk2>
        <a:srgbClr val="BCC5C9"/>
      </a:dk2>
      <a:lt2>
        <a:srgbClr val="5BC4CC"/>
      </a:lt2>
      <a:accent1>
        <a:srgbClr val="E9157C"/>
      </a:accent1>
      <a:accent2>
        <a:srgbClr val="2E0B4F"/>
      </a:accent2>
      <a:accent3>
        <a:srgbClr val="70DEBD"/>
      </a:accent3>
      <a:accent4>
        <a:srgbClr val="1FABBA"/>
      </a:accent4>
      <a:accent5>
        <a:srgbClr val="5BC4CD"/>
      </a:accent5>
      <a:accent6>
        <a:srgbClr val="1691A9"/>
      </a:accent6>
      <a:hlink>
        <a:srgbClr val="E9157C"/>
      </a:hlink>
      <a:folHlink>
        <a:srgbClr val="2E0B4F"/>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50000"/>
          </a:lnSpc>
          <a:defRPr sz="1800" b="1" i="0" dirty="0" err="1" smtClean="0">
            <a:solidFill>
              <a:srgbClr val="1DABBD"/>
            </a:solidFill>
            <a:latin typeface="PT Sans" charset="-52"/>
            <a:ea typeface="PT Sans" charset="-52"/>
            <a:cs typeface="PT Sans" charset="-52"/>
          </a:defRPr>
        </a:defPPr>
      </a:lstStyle>
    </a:txDef>
  </a:objectDefaults>
  <a:extraClrSchemeLst/>
</a:theme>
</file>

<file path=ppt/theme/theme2.xml><?xml version="1.0" encoding="utf-8"?>
<a:theme xmlns:a="http://schemas.openxmlformats.org/drawingml/2006/main" name="1/3 layout">
  <a:themeElements>
    <a:clrScheme name="OPTIMA HEALTH">
      <a:dk1>
        <a:srgbClr val="542A79"/>
      </a:dk1>
      <a:lt1>
        <a:srgbClr val="FFFFFF"/>
      </a:lt1>
      <a:dk2>
        <a:srgbClr val="BCC5C9"/>
      </a:dk2>
      <a:lt2>
        <a:srgbClr val="5BC4CC"/>
      </a:lt2>
      <a:accent1>
        <a:srgbClr val="E9157C"/>
      </a:accent1>
      <a:accent2>
        <a:srgbClr val="2E0B4F"/>
      </a:accent2>
      <a:accent3>
        <a:srgbClr val="70DEBD"/>
      </a:accent3>
      <a:accent4>
        <a:srgbClr val="1FABBA"/>
      </a:accent4>
      <a:accent5>
        <a:srgbClr val="5BC4CD"/>
      </a:accent5>
      <a:accent6>
        <a:srgbClr val="1691A9"/>
      </a:accent6>
      <a:hlink>
        <a:srgbClr val="E9157C"/>
      </a:hlink>
      <a:folHlink>
        <a:srgbClr val="2E0B4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3 layout">
  <a:themeElements>
    <a:clrScheme name="OPTIMA HEALTH">
      <a:dk1>
        <a:srgbClr val="542A79"/>
      </a:dk1>
      <a:lt1>
        <a:srgbClr val="FFFFFF"/>
      </a:lt1>
      <a:dk2>
        <a:srgbClr val="BCC5C9"/>
      </a:dk2>
      <a:lt2>
        <a:srgbClr val="5BC4CC"/>
      </a:lt2>
      <a:accent1>
        <a:srgbClr val="E9157C"/>
      </a:accent1>
      <a:accent2>
        <a:srgbClr val="2E0B4F"/>
      </a:accent2>
      <a:accent3>
        <a:srgbClr val="70DEBD"/>
      </a:accent3>
      <a:accent4>
        <a:srgbClr val="1FABBA"/>
      </a:accent4>
      <a:accent5>
        <a:srgbClr val="5BC4CD"/>
      </a:accent5>
      <a:accent6>
        <a:srgbClr val="1691A9"/>
      </a:accent6>
      <a:hlink>
        <a:srgbClr val="E9157C"/>
      </a:hlink>
      <a:folHlink>
        <a:srgbClr val="2E0B4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 page layouts">
  <a:themeElements>
    <a:clrScheme name="OPTIMA HEALTH">
      <a:dk1>
        <a:srgbClr val="542A79"/>
      </a:dk1>
      <a:lt1>
        <a:srgbClr val="FFFFFF"/>
      </a:lt1>
      <a:dk2>
        <a:srgbClr val="BCC5C9"/>
      </a:dk2>
      <a:lt2>
        <a:srgbClr val="5BC4CC"/>
      </a:lt2>
      <a:accent1>
        <a:srgbClr val="E9157C"/>
      </a:accent1>
      <a:accent2>
        <a:srgbClr val="2E0B4F"/>
      </a:accent2>
      <a:accent3>
        <a:srgbClr val="70DEBD"/>
      </a:accent3>
      <a:accent4>
        <a:srgbClr val="1FABBA"/>
      </a:accent4>
      <a:accent5>
        <a:srgbClr val="5BC4CD"/>
      </a:accent5>
      <a:accent6>
        <a:srgbClr val="1691A9"/>
      </a:accent6>
      <a:hlink>
        <a:srgbClr val="E9157C"/>
      </a:hlink>
      <a:folHlink>
        <a:srgbClr val="2E0B4F"/>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3419</TotalTime>
  <Words>2275</Words>
  <Application>Microsoft Office PowerPoint</Application>
  <PresentationFormat>Widescreen</PresentationFormat>
  <Paragraphs>219</Paragraphs>
  <Slides>26</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Cambria</vt:lpstr>
      <vt:lpstr>Georgia</vt:lpstr>
      <vt:lpstr>PT Sans</vt:lpstr>
      <vt:lpstr>Wingdings</vt:lpstr>
      <vt:lpstr>Title slide theme</vt:lpstr>
      <vt:lpstr>1/3 layout</vt:lpstr>
      <vt:lpstr>2/3 layout</vt:lpstr>
      <vt:lpstr>Full page layouts</vt:lpstr>
      <vt:lpstr>How to Make a Good Occupational Health Referral</vt:lpstr>
      <vt:lpstr>Requirements   Time allocated – 1 hour to review the document</vt:lpstr>
      <vt:lpstr>PowerPoint Presentation</vt:lpstr>
      <vt:lpstr>PowerPoint Presentation</vt:lpstr>
      <vt:lpstr>PowerPoint Presentation</vt:lpstr>
      <vt:lpstr>PowerPoint Presentation</vt:lpstr>
      <vt:lpstr>PowerPoint Presentation</vt:lpstr>
      <vt:lpstr>PowerPoint Presentation</vt:lpstr>
      <vt:lpstr>Role of OH in Attendance Management</vt:lpstr>
      <vt:lpstr>PowerPoint Presentation</vt:lpstr>
      <vt:lpstr>PowerPoint Presentation</vt:lpstr>
      <vt:lpstr>PowerPoint Presentation</vt:lpstr>
      <vt:lpstr>PowerPoint Presentation</vt:lpstr>
      <vt:lpstr>PowerPoint Presentation</vt:lpstr>
      <vt:lpstr>Expectations at the OH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Chrissy Levett</dc:creator>
  <cp:lastModifiedBy>Amanda Cox</cp:lastModifiedBy>
  <cp:revision>136</cp:revision>
  <dcterms:created xsi:type="dcterms:W3CDTF">2017-06-19T09:50:14Z</dcterms:created>
  <dcterms:modified xsi:type="dcterms:W3CDTF">2019-10-25T11:20:32Z</dcterms:modified>
</cp:coreProperties>
</file>